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434" autoAdjust="0"/>
  </p:normalViewPr>
  <p:slideViewPr>
    <p:cSldViewPr>
      <p:cViewPr varScale="1">
        <p:scale>
          <a:sx n="111" d="100"/>
          <a:sy n="111" d="100"/>
        </p:scale>
        <p:origin x="15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25/02/2021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25/02/2021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HM Gabes</a:t>
            </a:r>
          </a:p>
        </p:txBody>
      </p:sp>
      <p:pic>
        <p:nvPicPr>
          <p:cNvPr id="10" name="il_fi" descr="Afficher l'image d'origine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500958" y="1"/>
            <a:ext cx="1347786" cy="112130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Hypermarché Gabes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123502" y="5855028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17/02/2021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24491" y="5805175"/>
            <a:ext cx="236314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02872" y="587727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 / Boulangerie: traces de rouille sur le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laminoire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959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02872" y="5877272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Pâtisserie/Boulangerie: décollement du sol autour du siphon placé devant la chambre de pousse n°1.</a:t>
            </a:r>
          </a:p>
        </p:txBody>
      </p:sp>
    </p:spTree>
    <p:extLst>
      <p:ext uri="{BB962C8B-B14F-4D97-AF65-F5344CB8AC3E}">
        <p14:creationId xmlns:p14="http://schemas.microsoft.com/office/powerpoint/2010/main" val="260905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02872" y="5877272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Pâtisserie / </a:t>
            </a:r>
            <a:r>
              <a:rPr lang="fr-FR" altLang="fr-FR" b="1" dirty="0" smtClean="0">
                <a:solidFill>
                  <a:srgbClr val="0070C0"/>
                </a:solidFill>
              </a:rPr>
              <a:t>Boulangerie: pistolet de la centrale de nettoyage est démonté.</a:t>
            </a:r>
          </a:p>
        </p:txBody>
      </p:sp>
    </p:spTree>
    <p:extLst>
      <p:ext uri="{BB962C8B-B14F-4D97-AF65-F5344CB8AC3E}">
        <p14:creationId xmlns:p14="http://schemas.microsoft.com/office/powerpoint/2010/main" val="756048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02872" y="5877272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prévoir le rabotage de la planche de découpe des viandes rouges. </a:t>
            </a:r>
          </a:p>
        </p:txBody>
      </p:sp>
    </p:spTree>
    <p:extLst>
      <p:ext uri="{BB962C8B-B14F-4D97-AF65-F5344CB8AC3E}">
        <p14:creationId xmlns:p14="http://schemas.microsoft.com/office/powerpoint/2010/main" val="1597525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02872" y="5877272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Ecaillement du meuble de vente des viandes blanches.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Un afficheur de température est non fonctionnel.</a:t>
            </a:r>
          </a:p>
        </p:txBody>
      </p:sp>
    </p:spTree>
    <p:extLst>
      <p:ext uri="{BB962C8B-B14F-4D97-AF65-F5344CB8AC3E}">
        <p14:creationId xmlns:p14="http://schemas.microsoft.com/office/powerpoint/2010/main" val="1395117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17750" y="733425"/>
            <a:ext cx="4510088" cy="6013450"/>
          </a:xfrm>
        </p:spPr>
      </p:pic>
      <p:sp>
        <p:nvSpPr>
          <p:cNvPr id="6" name="ZoneTexte 5"/>
          <p:cNvSpPr txBox="1"/>
          <p:nvPr/>
        </p:nvSpPr>
        <p:spPr>
          <a:xfrm>
            <a:off x="702872" y="5877272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mentions erronées des dates de fabrication et d’expiration de l’emmental français.</a:t>
            </a:r>
          </a:p>
        </p:txBody>
      </p:sp>
    </p:spTree>
    <p:extLst>
      <p:ext uri="{BB962C8B-B14F-4D97-AF65-F5344CB8AC3E}">
        <p14:creationId xmlns:p14="http://schemas.microsoft.com/office/powerpoint/2010/main" val="4169364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19572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présence de givre sur les crèmes glacées mises </a:t>
            </a:r>
            <a:r>
              <a:rPr lang="fr-FR" altLang="fr-FR" b="1" smtClean="0">
                <a:solidFill>
                  <a:srgbClr val="0070C0"/>
                </a:solidFill>
              </a:rPr>
              <a:t>en vente.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0043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16894</TotalTime>
  <Words>110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336</cp:revision>
  <cp:lastPrinted>2016-02-08T19:41:58Z</cp:lastPrinted>
  <dcterms:created xsi:type="dcterms:W3CDTF">2014-03-07T09:21:22Z</dcterms:created>
  <dcterms:modified xsi:type="dcterms:W3CDTF">2021-02-25T16:06:30Z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1275608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