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68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1" r:id="rId13"/>
    <p:sldId id="282" r:id="rId14"/>
    <p:sldId id="283" r:id="rId15"/>
    <p:sldId id="284" r:id="rId1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84" d="100"/>
          <a:sy n="84" d="100"/>
        </p:scale>
        <p:origin x="142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08/03/2021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08/03/2021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</a:t>
            </a:r>
            <a:r>
              <a:rPr lang="fr-FR" noProof="0" dirty="0" err="1" smtClean="0"/>
              <a:t>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Mall</a:t>
            </a:r>
            <a:r>
              <a:rPr lang="fr-FR" altLang="fr-FR" kern="0" baseline="0" dirty="0" smtClean="0"/>
              <a:t> Sousse</a:t>
            </a:r>
          </a:p>
        </p:txBody>
      </p:sp>
      <p:pic>
        <p:nvPicPr>
          <p:cNvPr id="10" name="il_fi" descr="Afficher l'image d'origine"/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7500958" y="1"/>
            <a:ext cx="1347786" cy="1121304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99592" y="1988840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Hyper </a:t>
            </a:r>
            <a:r>
              <a:rPr lang="fr-FR" sz="3600" b="1" dirty="0" err="1" smtClean="0">
                <a:solidFill>
                  <a:srgbClr val="FFC000"/>
                </a:solidFill>
              </a:rPr>
              <a:t>Mall</a:t>
            </a:r>
            <a:r>
              <a:rPr lang="fr-FR" sz="3600" b="1" dirty="0" smtClean="0">
                <a:solidFill>
                  <a:srgbClr val="FFC000"/>
                </a:solidFill>
              </a:rPr>
              <a:t> Sousse</a:t>
            </a:r>
          </a:p>
        </p:txBody>
      </p:sp>
      <p:sp>
        <p:nvSpPr>
          <p:cNvPr id="5" name="Rectangle 4"/>
          <p:cNvSpPr/>
          <p:nvPr/>
        </p:nvSpPr>
        <p:spPr>
          <a:xfrm>
            <a:off x="1331606" y="5483115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Le 17/02/2021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08104" y="5383409"/>
            <a:ext cx="246647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Hend KAMOUN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40768"/>
            <a:ext cx="6013449" cy="4510087"/>
          </a:xfrm>
        </p:spPr>
      </p:pic>
      <p:sp>
        <p:nvSpPr>
          <p:cNvPr id="6" name="ZoneTexte 5"/>
          <p:cNvSpPr txBox="1"/>
          <p:nvPr/>
        </p:nvSpPr>
        <p:spPr>
          <a:xfrm>
            <a:off x="773968" y="5850855"/>
            <a:ext cx="7560840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traiteur</a:t>
            </a:r>
            <a:r>
              <a:rPr lang="fr-FR" b="1" dirty="0">
                <a:solidFill>
                  <a:srgbClr val="0070C0"/>
                </a:solidFill>
              </a:rPr>
              <a:t>: : </a:t>
            </a:r>
            <a:r>
              <a:rPr lang="fr-FR" dirty="0">
                <a:solidFill>
                  <a:srgbClr val="0070C0"/>
                </a:solidFill>
              </a:rPr>
              <a:t>entreposage de reste de </a:t>
            </a:r>
            <a:r>
              <a:rPr lang="fr-FR" dirty="0" smtClean="0">
                <a:solidFill>
                  <a:srgbClr val="0070C0"/>
                </a:solidFill>
              </a:rPr>
              <a:t>salade tunisienne à température </a:t>
            </a:r>
            <a:r>
              <a:rPr lang="fr-FR" dirty="0">
                <a:solidFill>
                  <a:srgbClr val="0070C0"/>
                </a:solidFill>
              </a:rPr>
              <a:t>ambiante </a:t>
            </a:r>
            <a:r>
              <a:rPr lang="fr-FR" dirty="0" smtClean="0">
                <a:solidFill>
                  <a:srgbClr val="0070C0"/>
                </a:solidFill>
              </a:rPr>
              <a:t>sous les meubles réfrigérés :température a cœur de la salade est 25,9°C</a:t>
            </a:r>
          </a:p>
        </p:txBody>
      </p:sp>
    </p:spTree>
    <p:extLst>
      <p:ext uri="{BB962C8B-B14F-4D97-AF65-F5344CB8AC3E}">
        <p14:creationId xmlns:p14="http://schemas.microsoft.com/office/powerpoint/2010/main" val="2099274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412776"/>
            <a:ext cx="6013449" cy="4510087"/>
          </a:xfrm>
        </p:spPr>
      </p:pic>
      <p:sp>
        <p:nvSpPr>
          <p:cNvPr id="5" name="ZoneTexte 4"/>
          <p:cNvSpPr txBox="1"/>
          <p:nvPr/>
        </p:nvSpPr>
        <p:spPr>
          <a:xfrm>
            <a:off x="773968" y="5850855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traiteur</a:t>
            </a:r>
            <a:r>
              <a:rPr lang="fr-FR" b="1" dirty="0" smtClean="0">
                <a:solidFill>
                  <a:srgbClr val="0070C0"/>
                </a:solidFill>
              </a:rPr>
              <a:t>: </a:t>
            </a:r>
            <a:r>
              <a:rPr lang="fr-FR" dirty="0" smtClean="0">
                <a:solidFill>
                  <a:srgbClr val="0070C0"/>
                </a:solidFill>
              </a:rPr>
              <a:t>absence de vitre de protection pour les deux vitrines réfrigérées d’exposition</a:t>
            </a:r>
          </a:p>
        </p:txBody>
      </p:sp>
    </p:spTree>
    <p:extLst>
      <p:ext uri="{BB962C8B-B14F-4D97-AF65-F5344CB8AC3E}">
        <p14:creationId xmlns:p14="http://schemas.microsoft.com/office/powerpoint/2010/main" val="3686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611560" y="5850855"/>
            <a:ext cx="7920880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err="1">
                <a:solidFill>
                  <a:srgbClr val="0070C0"/>
                </a:solidFill>
              </a:rPr>
              <a:t>fraicheDécoupe</a:t>
            </a:r>
            <a:r>
              <a:rPr lang="fr-FR" b="1" u="sng" dirty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: </a:t>
            </a:r>
            <a:r>
              <a:rPr lang="fr-FR" dirty="0">
                <a:solidFill>
                  <a:srgbClr val="0070C0"/>
                </a:solidFill>
              </a:rPr>
              <a:t>étiquetage non conforme </a:t>
            </a:r>
            <a:r>
              <a:rPr lang="fr-FR" dirty="0" smtClean="0">
                <a:solidFill>
                  <a:srgbClr val="0070C0"/>
                </a:solidFill>
              </a:rPr>
              <a:t>de l’</a:t>
            </a:r>
            <a:r>
              <a:rPr lang="fr-FR" dirty="0" err="1" smtClean="0">
                <a:solidFill>
                  <a:srgbClr val="0070C0"/>
                </a:solidFill>
              </a:rPr>
              <a:t>annanas</a:t>
            </a:r>
            <a:r>
              <a:rPr lang="fr-FR" dirty="0" smtClean="0">
                <a:solidFill>
                  <a:srgbClr val="0070C0"/>
                </a:solidFill>
              </a:rPr>
              <a:t> découpé</a:t>
            </a:r>
          </a:p>
          <a:p>
            <a:r>
              <a:rPr lang="fr-FR" dirty="0" smtClean="0">
                <a:solidFill>
                  <a:srgbClr val="0070C0"/>
                </a:solidFill>
              </a:rPr>
              <a:t>1/étiquette </a:t>
            </a:r>
            <a:r>
              <a:rPr lang="fr-FR" dirty="0">
                <a:solidFill>
                  <a:srgbClr val="0070C0"/>
                </a:solidFill>
              </a:rPr>
              <a:t>portant le nom de </a:t>
            </a:r>
            <a:r>
              <a:rPr lang="fr-FR" dirty="0" smtClean="0">
                <a:solidFill>
                  <a:srgbClr val="0070C0"/>
                </a:solidFill>
              </a:rPr>
              <a:t>l’</a:t>
            </a:r>
            <a:r>
              <a:rPr lang="fr-FR" dirty="0" err="1" smtClean="0">
                <a:solidFill>
                  <a:srgbClr val="0070C0"/>
                </a:solidFill>
              </a:rPr>
              <a:t>annanas</a:t>
            </a:r>
            <a:r>
              <a:rPr lang="fr-FR" dirty="0" smtClean="0">
                <a:solidFill>
                  <a:srgbClr val="0070C0"/>
                </a:solidFill>
              </a:rPr>
              <a:t> en </a:t>
            </a:r>
            <a:r>
              <a:rPr lang="fr-FR" dirty="0" err="1" smtClean="0">
                <a:solidFill>
                  <a:srgbClr val="0070C0"/>
                </a:solidFill>
              </a:rPr>
              <a:t>piece</a:t>
            </a:r>
            <a:endParaRPr lang="fr-FR" dirty="0">
              <a:solidFill>
                <a:srgbClr val="0070C0"/>
              </a:solidFill>
            </a:endParaRPr>
          </a:p>
          <a:p>
            <a:r>
              <a:rPr lang="fr-FR" dirty="0" smtClean="0">
                <a:solidFill>
                  <a:srgbClr val="0070C0"/>
                </a:solidFill>
              </a:rPr>
              <a:t>2/absence de DLC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6732240" y="3861048"/>
            <a:ext cx="720080" cy="36004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80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7504" y="2060848"/>
            <a:ext cx="5184576" cy="3888432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4634848" y="3356992"/>
            <a:ext cx="3888432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err="1">
                <a:solidFill>
                  <a:srgbClr val="0070C0"/>
                </a:solidFill>
              </a:rPr>
              <a:t>fraicheDécoupe</a:t>
            </a:r>
            <a:r>
              <a:rPr lang="fr-FR" b="1" u="sng" dirty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: </a:t>
            </a:r>
            <a:r>
              <a:rPr lang="fr-FR" dirty="0">
                <a:solidFill>
                  <a:srgbClr val="0070C0"/>
                </a:solidFill>
              </a:rPr>
              <a:t>étiquetage non conforme </a:t>
            </a:r>
            <a:r>
              <a:rPr lang="fr-FR" dirty="0" smtClean="0">
                <a:solidFill>
                  <a:srgbClr val="0070C0"/>
                </a:solidFill>
              </a:rPr>
              <a:t>de cocktail de fruits: manque de la composition du jus</a:t>
            </a:r>
          </a:p>
        </p:txBody>
      </p:sp>
    </p:spTree>
    <p:extLst>
      <p:ext uri="{BB962C8B-B14F-4D97-AF65-F5344CB8AC3E}">
        <p14:creationId xmlns:p14="http://schemas.microsoft.com/office/powerpoint/2010/main" val="136966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340768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539552" y="5863391"/>
            <a:ext cx="792088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err="1">
                <a:solidFill>
                  <a:srgbClr val="0070C0"/>
                </a:solidFill>
              </a:rPr>
              <a:t>fraicheDécoupe</a:t>
            </a:r>
            <a:r>
              <a:rPr lang="fr-FR" b="1" u="sng" dirty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: </a:t>
            </a:r>
            <a:r>
              <a:rPr lang="fr-FR" dirty="0" smtClean="0">
                <a:solidFill>
                  <a:srgbClr val="0070C0"/>
                </a:solidFill>
              </a:rPr>
              <a:t>meuble de stockage est souillé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2062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60921" y="2079439"/>
            <a:ext cx="5333305" cy="3999979"/>
          </a:xfrm>
        </p:spPr>
      </p:pic>
      <p:sp>
        <p:nvSpPr>
          <p:cNvPr id="4" name="ZoneTexte 3"/>
          <p:cNvSpPr txBox="1"/>
          <p:nvPr/>
        </p:nvSpPr>
        <p:spPr>
          <a:xfrm>
            <a:off x="4827563" y="3717032"/>
            <a:ext cx="3704877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Vestiaires femmes </a:t>
            </a:r>
            <a:r>
              <a:rPr lang="fr-FR" b="1" dirty="0" smtClean="0">
                <a:solidFill>
                  <a:srgbClr val="0070C0"/>
                </a:solidFill>
              </a:rPr>
              <a:t>: </a:t>
            </a:r>
            <a:r>
              <a:rPr lang="fr-FR" dirty="0" smtClean="0">
                <a:solidFill>
                  <a:srgbClr val="0070C0"/>
                </a:solidFill>
              </a:rPr>
              <a:t>présence de restes de pains au dessus du casier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949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908" y="1980428"/>
            <a:ext cx="5117281" cy="3837961"/>
          </a:xfrm>
        </p:spPr>
      </p:pic>
      <p:sp>
        <p:nvSpPr>
          <p:cNvPr id="4" name="ZoneTexte 3"/>
          <p:cNvSpPr txBox="1"/>
          <p:nvPr/>
        </p:nvSpPr>
        <p:spPr>
          <a:xfrm>
            <a:off x="4521529" y="2636912"/>
            <a:ext cx="4010911" cy="286232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err="1" smtClean="0">
                <a:solidFill>
                  <a:srgbClr val="0070C0"/>
                </a:solidFill>
              </a:rPr>
              <a:t>Boul</a:t>
            </a:r>
            <a:r>
              <a:rPr lang="fr-FR" b="1" u="sng" dirty="0" smtClean="0">
                <a:solidFill>
                  <a:srgbClr val="0070C0"/>
                </a:solidFill>
              </a:rPr>
              <a:t>/pat</a:t>
            </a:r>
            <a:r>
              <a:rPr lang="fr-FR" b="1" dirty="0" smtClean="0">
                <a:solidFill>
                  <a:srgbClr val="0070C0"/>
                </a:solidFill>
              </a:rPr>
              <a:t>: </a:t>
            </a:r>
            <a:r>
              <a:rPr lang="fr-FR" dirty="0" smtClean="0">
                <a:solidFill>
                  <a:srgbClr val="0070C0"/>
                </a:solidFill>
              </a:rPr>
              <a:t>étiquetage non conforme des meringues colorés: 1/étiquette meringue nature collé sur le produit meringue coloré 2/manque d’indication du colorant dans la composition</a:t>
            </a:r>
          </a:p>
          <a:p>
            <a:r>
              <a:rPr lang="fr-FR" dirty="0" smtClean="0">
                <a:solidFill>
                  <a:srgbClr val="0070C0"/>
                </a:solidFill>
              </a:rPr>
              <a:t>3/ indication de la conservation du produit entre 0 et 4°C hors le produit est exposé a température ambiante</a:t>
            </a:r>
          </a:p>
        </p:txBody>
      </p:sp>
    </p:spTree>
    <p:extLst>
      <p:ext uri="{BB962C8B-B14F-4D97-AF65-F5344CB8AC3E}">
        <p14:creationId xmlns:p14="http://schemas.microsoft.com/office/powerpoint/2010/main" val="4234288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5906" y="1998430"/>
            <a:ext cx="5261297" cy="3945973"/>
          </a:xfrm>
        </p:spPr>
      </p:pic>
      <p:sp>
        <p:nvSpPr>
          <p:cNvPr id="4" name="ZoneTexte 3"/>
          <p:cNvSpPr txBox="1"/>
          <p:nvPr/>
        </p:nvSpPr>
        <p:spPr>
          <a:xfrm>
            <a:off x="4629541" y="2636912"/>
            <a:ext cx="3902899" cy="147732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err="1" smtClean="0">
                <a:solidFill>
                  <a:srgbClr val="0070C0"/>
                </a:solidFill>
              </a:rPr>
              <a:t>Boul</a:t>
            </a:r>
            <a:r>
              <a:rPr lang="fr-FR" b="1" u="sng" dirty="0" smtClean="0">
                <a:solidFill>
                  <a:srgbClr val="0070C0"/>
                </a:solidFill>
              </a:rPr>
              <a:t>/pat</a:t>
            </a:r>
            <a:r>
              <a:rPr lang="fr-FR" b="1" dirty="0" smtClean="0">
                <a:solidFill>
                  <a:srgbClr val="0070C0"/>
                </a:solidFill>
              </a:rPr>
              <a:t>: </a:t>
            </a:r>
            <a:r>
              <a:rPr lang="fr-FR" dirty="0" smtClean="0">
                <a:solidFill>
                  <a:srgbClr val="0070C0"/>
                </a:solidFill>
              </a:rPr>
              <a:t>étiquetage non conforme du produit </a:t>
            </a:r>
            <a:r>
              <a:rPr lang="fr-FR" dirty="0" err="1" smtClean="0">
                <a:solidFill>
                  <a:srgbClr val="0070C0"/>
                </a:solidFill>
              </a:rPr>
              <a:t>makroudh</a:t>
            </a:r>
            <a:r>
              <a:rPr lang="fr-FR" dirty="0" smtClean="0">
                <a:solidFill>
                  <a:srgbClr val="0070C0"/>
                </a:solidFill>
              </a:rPr>
              <a:t> datte : manque d’indication du sésame qui est un allergène majeur</a:t>
            </a:r>
          </a:p>
        </p:txBody>
      </p:sp>
    </p:spTree>
    <p:extLst>
      <p:ext uri="{BB962C8B-B14F-4D97-AF65-F5344CB8AC3E}">
        <p14:creationId xmlns:p14="http://schemas.microsoft.com/office/powerpoint/2010/main" val="556118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412776"/>
            <a:ext cx="5599012" cy="4199259"/>
          </a:xfrm>
        </p:spPr>
      </p:pic>
      <p:sp>
        <p:nvSpPr>
          <p:cNvPr id="4" name="ZoneTexte 3"/>
          <p:cNvSpPr txBox="1"/>
          <p:nvPr/>
        </p:nvSpPr>
        <p:spPr>
          <a:xfrm>
            <a:off x="1498262" y="5805264"/>
            <a:ext cx="569781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err="1" smtClean="0">
                <a:solidFill>
                  <a:srgbClr val="0070C0"/>
                </a:solidFill>
              </a:rPr>
              <a:t>Boul</a:t>
            </a:r>
            <a:r>
              <a:rPr lang="fr-FR" b="1" u="sng" dirty="0" smtClean="0">
                <a:solidFill>
                  <a:srgbClr val="0070C0"/>
                </a:solidFill>
              </a:rPr>
              <a:t>/pat</a:t>
            </a:r>
            <a:r>
              <a:rPr lang="fr-FR" b="1" dirty="0" smtClean="0">
                <a:solidFill>
                  <a:srgbClr val="0070C0"/>
                </a:solidFill>
              </a:rPr>
              <a:t>: </a:t>
            </a:r>
            <a:r>
              <a:rPr lang="fr-FR" dirty="0" smtClean="0">
                <a:solidFill>
                  <a:srgbClr val="0070C0"/>
                </a:solidFill>
              </a:rPr>
              <a:t>le couvercle de l’équipement mono master n’est pas complètement protégé: risque de chute de corps étrangers</a:t>
            </a:r>
          </a:p>
        </p:txBody>
      </p:sp>
    </p:spTree>
    <p:extLst>
      <p:ext uri="{BB962C8B-B14F-4D97-AF65-F5344CB8AC3E}">
        <p14:creationId xmlns:p14="http://schemas.microsoft.com/office/powerpoint/2010/main" val="1997714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40768"/>
            <a:ext cx="6013449" cy="4510087"/>
          </a:xfrm>
        </p:spPr>
      </p:pic>
      <p:sp>
        <p:nvSpPr>
          <p:cNvPr id="5" name="ZoneTexte 4"/>
          <p:cNvSpPr txBox="1"/>
          <p:nvPr/>
        </p:nvSpPr>
        <p:spPr>
          <a:xfrm>
            <a:off x="1522962" y="5949280"/>
            <a:ext cx="6062851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err="1" smtClean="0">
                <a:solidFill>
                  <a:srgbClr val="0070C0"/>
                </a:solidFill>
              </a:rPr>
              <a:t>Boul</a:t>
            </a:r>
            <a:r>
              <a:rPr lang="fr-FR" b="1" u="sng" dirty="0" smtClean="0">
                <a:solidFill>
                  <a:srgbClr val="0070C0"/>
                </a:solidFill>
              </a:rPr>
              <a:t>/pat</a:t>
            </a:r>
            <a:r>
              <a:rPr lang="fr-FR" b="1" dirty="0" smtClean="0">
                <a:solidFill>
                  <a:srgbClr val="0070C0"/>
                </a:solidFill>
              </a:rPr>
              <a:t>: </a:t>
            </a:r>
            <a:r>
              <a:rPr lang="fr-FR" dirty="0" smtClean="0">
                <a:solidFill>
                  <a:srgbClr val="0070C0"/>
                </a:solidFill>
              </a:rPr>
              <a:t>manque de nettoyage de l’équipement </a:t>
            </a:r>
            <a:r>
              <a:rPr lang="fr-FR" dirty="0" err="1" smtClean="0">
                <a:solidFill>
                  <a:srgbClr val="0070C0"/>
                </a:solidFill>
              </a:rPr>
              <a:t>monomaster</a:t>
            </a:r>
            <a:r>
              <a:rPr lang="fr-FR" dirty="0" smtClean="0">
                <a:solidFill>
                  <a:srgbClr val="0070C0"/>
                </a:solidFill>
              </a:rPr>
              <a:t> vu la présence de restes de pates</a:t>
            </a:r>
          </a:p>
        </p:txBody>
      </p:sp>
      <p:cxnSp>
        <p:nvCxnSpPr>
          <p:cNvPr id="7" name="Connecteur droit avec flèche 6"/>
          <p:cNvCxnSpPr/>
          <p:nvPr/>
        </p:nvCxnSpPr>
        <p:spPr>
          <a:xfrm flipV="1">
            <a:off x="4716016" y="3645024"/>
            <a:ext cx="864096" cy="2736304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45742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8913" y="2007431"/>
            <a:ext cx="5333305" cy="3999979"/>
          </a:xfrm>
        </p:spPr>
      </p:pic>
      <p:sp>
        <p:nvSpPr>
          <p:cNvPr id="4" name="ZoneTexte 3"/>
          <p:cNvSpPr txBox="1"/>
          <p:nvPr/>
        </p:nvSpPr>
        <p:spPr>
          <a:xfrm>
            <a:off x="4499992" y="3501008"/>
            <a:ext cx="377688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err="1" smtClean="0">
                <a:solidFill>
                  <a:srgbClr val="0070C0"/>
                </a:solidFill>
              </a:rPr>
              <a:t>suchi</a:t>
            </a:r>
            <a:r>
              <a:rPr lang="fr-FR" b="1" dirty="0" smtClean="0">
                <a:solidFill>
                  <a:srgbClr val="0070C0"/>
                </a:solidFill>
              </a:rPr>
              <a:t>: </a:t>
            </a:r>
            <a:r>
              <a:rPr lang="fr-FR" dirty="0" smtClean="0">
                <a:solidFill>
                  <a:srgbClr val="0070C0"/>
                </a:solidFill>
              </a:rPr>
              <a:t>entreposage de reste de riz cuit a température ambiante a coté du carton d’emballages </a:t>
            </a:r>
          </a:p>
        </p:txBody>
      </p:sp>
    </p:spTree>
    <p:extLst>
      <p:ext uri="{BB962C8B-B14F-4D97-AF65-F5344CB8AC3E}">
        <p14:creationId xmlns:p14="http://schemas.microsoft.com/office/powerpoint/2010/main" val="655493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40768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611560" y="5856527"/>
            <a:ext cx="7920879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Poissonnerie: </a:t>
            </a:r>
            <a:r>
              <a:rPr lang="fr-FR" b="1" dirty="0" smtClean="0">
                <a:solidFill>
                  <a:srgbClr val="0070C0"/>
                </a:solidFill>
              </a:rPr>
              <a:t>traçabilité </a:t>
            </a:r>
            <a:r>
              <a:rPr lang="fr-FR" b="1" dirty="0">
                <a:solidFill>
                  <a:srgbClr val="0070C0"/>
                </a:solidFill>
              </a:rPr>
              <a:t>erronée pour saumon décongelé: enregistrement de Lot 228 avec DLC 01/01/22 et DF 02/10/20 hors sur le certificat ces données correspondent au lot 276</a:t>
            </a:r>
          </a:p>
        </p:txBody>
      </p:sp>
    </p:spTree>
    <p:extLst>
      <p:ext uri="{BB962C8B-B14F-4D97-AF65-F5344CB8AC3E}">
        <p14:creationId xmlns:p14="http://schemas.microsoft.com/office/powerpoint/2010/main" val="1701799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617" y="1124744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611560" y="5589240"/>
            <a:ext cx="7920879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Poissonnerie: </a:t>
            </a:r>
            <a:r>
              <a:rPr lang="fr-FR" dirty="0" smtClean="0">
                <a:solidFill>
                  <a:srgbClr val="0070C0"/>
                </a:solidFill>
              </a:rPr>
              <a:t>étiquetage non conforme du saumon décongelé: </a:t>
            </a:r>
          </a:p>
          <a:p>
            <a:r>
              <a:rPr lang="fr-FR" dirty="0" smtClean="0">
                <a:solidFill>
                  <a:srgbClr val="0070C0"/>
                </a:solidFill>
              </a:rPr>
              <a:t>1/étiquette portant le nom de produit saumon congelé</a:t>
            </a:r>
          </a:p>
          <a:p>
            <a:r>
              <a:rPr lang="fr-FR" dirty="0" smtClean="0">
                <a:solidFill>
                  <a:srgbClr val="0070C0"/>
                </a:solidFill>
              </a:rPr>
              <a:t>2/durée de vie du produit est de 3 mois</a:t>
            </a:r>
          </a:p>
        </p:txBody>
      </p:sp>
    </p:spTree>
    <p:extLst>
      <p:ext uri="{BB962C8B-B14F-4D97-AF65-F5344CB8AC3E}">
        <p14:creationId xmlns:p14="http://schemas.microsoft.com/office/powerpoint/2010/main" val="4038281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412776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547664" y="5895391"/>
            <a:ext cx="604867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Chambre froide négative</a:t>
            </a:r>
            <a:r>
              <a:rPr lang="fr-FR" b="1" dirty="0" smtClean="0">
                <a:solidFill>
                  <a:srgbClr val="0070C0"/>
                </a:solidFill>
              </a:rPr>
              <a:t>: </a:t>
            </a:r>
            <a:r>
              <a:rPr lang="fr-FR" dirty="0" smtClean="0">
                <a:solidFill>
                  <a:srgbClr val="0070C0"/>
                </a:solidFill>
              </a:rPr>
              <a:t>présence de dépôt de givre au niveau de l’évaporateur</a:t>
            </a:r>
          </a:p>
        </p:txBody>
      </p:sp>
    </p:spTree>
    <p:extLst>
      <p:ext uri="{BB962C8B-B14F-4D97-AF65-F5344CB8AC3E}">
        <p14:creationId xmlns:p14="http://schemas.microsoft.com/office/powerpoint/2010/main" val="2884574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ouche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23189</TotalTime>
  <Words>285</Words>
  <Application>Microsoft Office PowerPoint</Application>
  <PresentationFormat>Affichage à l'écran (4:3)</PresentationFormat>
  <Paragraphs>23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Hend Kammoun</cp:lastModifiedBy>
  <cp:revision>422</cp:revision>
  <cp:lastPrinted>2016-02-08T19:41:58Z</cp:lastPrinted>
  <dcterms:created xsi:type="dcterms:W3CDTF">2014-03-07T09:21:22Z</dcterms:created>
  <dcterms:modified xsi:type="dcterms:W3CDTF">2021-03-08T14:34:36Z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382793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