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81" r:id="rId3"/>
    <p:sldId id="291" r:id="rId4"/>
    <p:sldId id="290" r:id="rId5"/>
    <p:sldId id="289" r:id="rId6"/>
    <p:sldId id="288" r:id="rId7"/>
    <p:sldId id="292" r:id="rId8"/>
    <p:sldId id="287" r:id="rId9"/>
    <p:sldId id="293" r:id="rId10"/>
    <p:sldId id="285" r:id="rId11"/>
    <p:sldId id="284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66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16/10/2020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16/10/2020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248378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09/10/2020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92763" y="5746593"/>
            <a:ext cx="248818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piqûres de moisissures au niveau du meuble d’exposition des yaourts.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8216" r="43799" b="18235"/>
          <a:stretch/>
        </p:blipFill>
        <p:spPr>
          <a:xfrm rot="5400000">
            <a:off x="2555774" y="836712"/>
            <a:ext cx="3641603" cy="586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6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16530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souillures persistantes au niveau du sol de la chambre froide.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065" y="1224136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0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68491" y="5949280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Présence de rouille au niveau du meuble d’exposition des fromages.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6" t="13251" r="2361" b="22049"/>
          <a:stretch/>
        </p:blipFill>
        <p:spPr>
          <a:xfrm>
            <a:off x="668491" y="2564904"/>
            <a:ext cx="4104456" cy="267398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38" t="18500" r="28737" b="35300"/>
          <a:stretch/>
        </p:blipFill>
        <p:spPr>
          <a:xfrm>
            <a:off x="4806746" y="2317720"/>
            <a:ext cx="388843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5949280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Stockage de produits dans leurs cartons au niveau de la chambre froide. Présence de reste de fromage au niveau du meuble d’exposition.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580" y="1556792"/>
            <a:ext cx="3489852" cy="429309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88" y="2397486"/>
            <a:ext cx="4187957" cy="309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Utilisation de lingettes désinfectantes périmées depuis 02/2018.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1" t="24801" r="24799" b="21651"/>
          <a:stretch/>
        </p:blipFill>
        <p:spPr>
          <a:xfrm>
            <a:off x="2843808" y="1700808"/>
            <a:ext cx="3456384" cy="40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2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La pelle à glace est maintenue au contact du sol. Présence de piqûres de moisissures au niveau du cache lumière.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2928284" cy="39043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48849"/>
            <a:ext cx="2952328" cy="393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46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Exposition de fruits exotiques (Ananas et kiwi) au niveau du meuble froid T°&lt;12°C.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76" y="2348880"/>
            <a:ext cx="3528392" cy="26462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315" y="2204864"/>
            <a:ext cx="4068452" cy="305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8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piqûres de moisissures au niveau du cache lumière de la chambre froide.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12" y="1412776"/>
            <a:ext cx="3393000" cy="4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4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Olives, épices et condiments: Manque de protection des produits exposés (Harissa et pâte d’ail).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00808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2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Chambre froide (-):</a:t>
            </a:r>
            <a:r>
              <a:rPr lang="fr-FR" sz="1600" b="1" dirty="0" smtClean="0">
                <a:solidFill>
                  <a:srgbClr val="0070C0"/>
                </a:solidFill>
              </a:rPr>
              <a:t> Présence excessive de givre.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023" y="1340768"/>
            <a:ext cx="3410202" cy="4546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973"/>
            <a:ext cx="3378784" cy="450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12296</TotalTime>
  <Words>177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341</cp:revision>
  <cp:lastPrinted>2016-02-08T19:41:58Z</cp:lastPrinted>
  <dcterms:created xsi:type="dcterms:W3CDTF">2014-03-07T09:21:22Z</dcterms:created>
  <dcterms:modified xsi:type="dcterms:W3CDTF">2020-10-16T17:21:57Z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722501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