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274" r:id="rId3"/>
    <p:sldId id="275" r:id="rId4"/>
    <p:sldId id="276" r:id="rId5"/>
    <p:sldId id="277" r:id="rId6"/>
    <p:sldId id="278" r:id="rId7"/>
    <p:sldId id="279" r:id="rId8"/>
    <p:sldId id="282" r:id="rId9"/>
    <p:sldId id="284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434" autoAdjust="0"/>
  </p:normalViewPr>
  <p:slideViewPr>
    <p:cSldViewPr>
      <p:cViewPr varScale="1">
        <p:scale>
          <a:sx n="89" d="100"/>
          <a:sy n="89" d="100"/>
        </p:scale>
        <p:origin x="72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04/11/2020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04/11/2020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Ras Jebal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Ras Jebal</a:t>
            </a:r>
          </a:p>
        </p:txBody>
      </p:sp>
      <p:sp>
        <p:nvSpPr>
          <p:cNvPr id="5" name="Rectangle 4"/>
          <p:cNvSpPr/>
          <p:nvPr/>
        </p:nvSpPr>
        <p:spPr>
          <a:xfrm>
            <a:off x="4139952" y="5557658"/>
            <a:ext cx="417646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Hend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5557658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LE 02/11/2020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5496" y="1844825"/>
            <a:ext cx="4608512" cy="3456384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84691" y="1844826"/>
            <a:ext cx="4608513" cy="345638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 rot="10800000" flipV="1">
            <a:off x="956866" y="5898178"/>
            <a:ext cx="728893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Dans le stock Présence de 3 bidons de produit </a:t>
            </a:r>
            <a:r>
              <a:rPr lang="fr-FR" sz="1600" b="1" dirty="0" err="1" smtClean="0">
                <a:solidFill>
                  <a:srgbClr val="0070C0"/>
                </a:solidFill>
              </a:rPr>
              <a:t>depta</a:t>
            </a:r>
            <a:r>
              <a:rPr lang="fr-FR" sz="1600" b="1" dirty="0" smtClean="0">
                <a:solidFill>
                  <a:srgbClr val="0070C0"/>
                </a:solidFill>
              </a:rPr>
              <a:t> DMD périmés DLC 21/10/2020 et un bidon de produit four clean périmé DLC 08/10/2020 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29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12776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 rot="10800000" flipV="1">
            <a:off x="956866" y="5898178"/>
            <a:ext cx="728893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fr-FR" sz="1600" b="1" dirty="0" smtClean="0">
                <a:solidFill>
                  <a:srgbClr val="0070C0"/>
                </a:solidFill>
              </a:rPr>
              <a:t>Charcuterie/fromage: </a:t>
            </a:r>
            <a:r>
              <a:rPr lang="fr-FR" altLang="fr-FR" sz="1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etiquetage</a:t>
            </a: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illisible de </a:t>
            </a:r>
            <a:r>
              <a:rPr lang="fr-FR" altLang="fr-FR" sz="1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mozarella</a:t>
            </a: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mont </a:t>
            </a:r>
            <a:r>
              <a:rPr lang="fr-FR" altLang="fr-FR" sz="1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regal</a:t>
            </a: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(DF et DLC illisible)</a:t>
            </a:r>
            <a:endParaRPr lang="fr-FR" altLang="fr-FR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09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 rot="10800000" flipV="1">
            <a:off x="956866" y="6021288"/>
            <a:ext cx="7288935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Charcuterie/fromage: </a:t>
            </a:r>
            <a:r>
              <a:rPr lang="fr-FR" sz="1600" b="1" dirty="0" smtClean="0">
                <a:solidFill>
                  <a:srgbClr val="0070C0"/>
                </a:solidFill>
              </a:rPr>
              <a:t>Trancheuse </a:t>
            </a:r>
            <a:r>
              <a:rPr lang="fr-FR" sz="1600" b="1" dirty="0" smtClean="0">
                <a:solidFill>
                  <a:srgbClr val="0070C0"/>
                </a:solidFill>
              </a:rPr>
              <a:t>usée.</a:t>
            </a:r>
          </a:p>
        </p:txBody>
      </p:sp>
    </p:spTree>
    <p:extLst>
      <p:ext uri="{BB962C8B-B14F-4D97-AF65-F5344CB8AC3E}">
        <p14:creationId xmlns:p14="http://schemas.microsoft.com/office/powerpoint/2010/main" val="365873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7160" y="1989488"/>
            <a:ext cx="5189760" cy="3892320"/>
          </a:xfrm>
        </p:spPr>
      </p:pic>
      <p:sp>
        <p:nvSpPr>
          <p:cNvPr id="4" name="ZoneTexte 3"/>
          <p:cNvSpPr txBox="1"/>
          <p:nvPr/>
        </p:nvSpPr>
        <p:spPr>
          <a:xfrm rot="10800000" flipV="1">
            <a:off x="4860032" y="3766370"/>
            <a:ext cx="3400503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DEIV non fonctionnel 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64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28384" y="1872416"/>
            <a:ext cx="4829249" cy="362193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3502" y="1940833"/>
            <a:ext cx="4800531" cy="3600399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 rot="10800000" flipV="1">
            <a:off x="1115616" y="6098009"/>
            <a:ext cx="705678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présence de produits d’entretien non </a:t>
            </a:r>
            <a:r>
              <a:rPr lang="fr-FR" sz="1600" b="1" dirty="0" err="1" smtClean="0">
                <a:solidFill>
                  <a:srgbClr val="0070C0"/>
                </a:solidFill>
              </a:rPr>
              <a:t>agrés</a:t>
            </a:r>
            <a:r>
              <a:rPr lang="fr-FR" sz="1600" b="1" dirty="0" smtClean="0">
                <a:solidFill>
                  <a:srgbClr val="0070C0"/>
                </a:solidFill>
              </a:rPr>
              <a:t> par UHD et de produit insecticide dans le labo </a:t>
            </a:r>
            <a:r>
              <a:rPr lang="fr-FR" sz="1600" b="1" smtClean="0">
                <a:solidFill>
                  <a:srgbClr val="0070C0"/>
                </a:solidFill>
              </a:rPr>
              <a:t>et stand </a:t>
            </a:r>
            <a:r>
              <a:rPr lang="fr-FR" sz="1600" b="1" dirty="0" smtClean="0">
                <a:solidFill>
                  <a:srgbClr val="0070C0"/>
                </a:solidFill>
              </a:rPr>
              <a:t>traiteur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17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12776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 rot="10800000" flipV="1">
            <a:off x="1197952" y="6093296"/>
            <a:ext cx="6712871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meuble réfrigéré d’exposition des sandwichs est non fonctionnel et non protégé</a:t>
            </a:r>
          </a:p>
        </p:txBody>
      </p:sp>
    </p:spTree>
    <p:extLst>
      <p:ext uri="{BB962C8B-B14F-4D97-AF65-F5344CB8AC3E}">
        <p14:creationId xmlns:p14="http://schemas.microsoft.com/office/powerpoint/2010/main" val="44249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492421"/>
            <a:ext cx="6431796" cy="33777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06" y="728038"/>
            <a:ext cx="5040524" cy="2768972"/>
          </a:xfrm>
          <a:prstGeom prst="rect">
            <a:avLst/>
          </a:prstGeom>
        </p:spPr>
      </p:pic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467544" y="3492421"/>
            <a:ext cx="8064500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 dirty="0">
                <a:solidFill>
                  <a:srgbClr val="0070C0"/>
                </a:solidFill>
                <a:latin typeface="Arial" panose="020B0604020202020204" pitchFamily="34" charset="0"/>
              </a:rPr>
              <a:t>Non respect de la </a:t>
            </a:r>
            <a:r>
              <a:rPr lang="fr-FR" altLang="fr-FR" sz="1800" b="1" dirty="0" err="1">
                <a:solidFill>
                  <a:srgbClr val="0070C0"/>
                </a:solidFill>
                <a:latin typeface="Arial" panose="020B0604020202020204" pitchFamily="34" charset="0"/>
              </a:rPr>
              <a:t>procedure</a:t>
            </a:r>
            <a:r>
              <a:rPr lang="fr-FR" altLang="fr-FR" sz="1800" b="1" dirty="0">
                <a:solidFill>
                  <a:srgbClr val="0070C0"/>
                </a:solidFill>
                <a:latin typeface="Arial" panose="020B0604020202020204" pitchFamily="34" charset="0"/>
              </a:rPr>
              <a:t> de destruction: produits </a:t>
            </a:r>
            <a:r>
              <a:rPr lang="fr-FR" altLang="fr-FR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éliminés dans la poubelle sans destruction préalable: pains de mie, palmiers, cakes</a:t>
            </a:r>
            <a:endParaRPr lang="fr-FR" altLang="fr-FR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49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539750" y="5949950"/>
            <a:ext cx="8064500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 dirty="0">
                <a:solidFill>
                  <a:srgbClr val="0070C0"/>
                </a:solidFill>
                <a:latin typeface="Arial" panose="020B0604020202020204" pitchFamily="34" charset="0"/>
              </a:rPr>
              <a:t>Non respect de la </a:t>
            </a:r>
            <a:r>
              <a:rPr lang="fr-FR" altLang="fr-FR" sz="1800" b="1" dirty="0" err="1">
                <a:solidFill>
                  <a:srgbClr val="0070C0"/>
                </a:solidFill>
                <a:latin typeface="Arial" panose="020B0604020202020204" pitchFamily="34" charset="0"/>
              </a:rPr>
              <a:t>procedure</a:t>
            </a:r>
            <a:r>
              <a:rPr lang="fr-FR" altLang="fr-FR" sz="1800" b="1" dirty="0">
                <a:solidFill>
                  <a:srgbClr val="0070C0"/>
                </a:solidFill>
                <a:latin typeface="Arial" panose="020B0604020202020204" pitchFamily="34" charset="0"/>
              </a:rPr>
              <a:t> de destruction: produits </a:t>
            </a:r>
            <a:r>
              <a:rPr lang="fr-FR" altLang="fr-FR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éliminés dans la poubelle sans destruction préalable: les boites de crèmes glacées</a:t>
            </a:r>
            <a:endParaRPr lang="fr-FR" altLang="fr-FR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4284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45234</TotalTime>
  <Words>139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Hend Kammoun</cp:lastModifiedBy>
  <cp:revision>778</cp:revision>
  <cp:lastPrinted>2016-02-08T19:41:58Z</cp:lastPrinted>
  <dcterms:created xsi:type="dcterms:W3CDTF">2014-03-07T09:21:22Z</dcterms:created>
  <dcterms:modified xsi:type="dcterms:W3CDTF">2020-11-04T12:08:22Z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679716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