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8"/>
  </p:notesMasterIdLst>
  <p:handoutMasterIdLst>
    <p:handoutMasterId r:id="rId19"/>
  </p:handoutMasterIdLst>
  <p:sldIdLst>
    <p:sldId id="268" r:id="rId3"/>
    <p:sldId id="427" r:id="rId4"/>
    <p:sldId id="426" r:id="rId5"/>
    <p:sldId id="435" r:id="rId6"/>
    <p:sldId id="434" r:id="rId7"/>
    <p:sldId id="438" r:id="rId8"/>
    <p:sldId id="437" r:id="rId9"/>
    <p:sldId id="436" r:id="rId10"/>
    <p:sldId id="433" r:id="rId11"/>
    <p:sldId id="432" r:id="rId12"/>
    <p:sldId id="431" r:id="rId13"/>
    <p:sldId id="430" r:id="rId14"/>
    <p:sldId id="441" r:id="rId15"/>
    <p:sldId id="445" r:id="rId16"/>
    <p:sldId id="444" r:id="rId1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34" autoAdjust="0"/>
  </p:normalViewPr>
  <p:slideViewPr>
    <p:cSldViewPr>
      <p:cViewPr varScale="1">
        <p:scale>
          <a:sx n="69" d="100"/>
          <a:sy n="69" d="100"/>
        </p:scale>
        <p:origin x="14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97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30/09/2020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30/09/2020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2537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102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Borj cedria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dirty="0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Borj cedria</a:t>
            </a:r>
            <a:endParaRPr lang="fr-FR" altLang="fr-FR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Borj cedria</a:t>
            </a:r>
          </a:p>
        </p:txBody>
      </p:sp>
      <p:sp>
        <p:nvSpPr>
          <p:cNvPr id="5" name="Rectangle 4"/>
          <p:cNvSpPr/>
          <p:nvPr/>
        </p:nvSpPr>
        <p:spPr>
          <a:xfrm>
            <a:off x="991891" y="5452570"/>
            <a:ext cx="1923925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Le 18/09/2020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98766" y="5452570"/>
            <a:ext cx="2488182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Wissem ZANNED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oneTexte 49"/>
          <p:cNvSpPr txBox="1"/>
          <p:nvPr/>
        </p:nvSpPr>
        <p:spPr>
          <a:xfrm>
            <a:off x="683568" y="6021288"/>
            <a:ext cx="77768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Boucherie: Le billot est fissuré.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-400" r="18501"/>
          <a:stretch/>
        </p:blipFill>
        <p:spPr>
          <a:xfrm>
            <a:off x="2339752" y="2204864"/>
            <a:ext cx="4171889" cy="339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oneTexte 49"/>
          <p:cNvSpPr txBox="1"/>
          <p:nvPr/>
        </p:nvSpPr>
        <p:spPr>
          <a:xfrm>
            <a:off x="683568" y="5949280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Laboratoire boucherie: </a:t>
            </a:r>
            <a:r>
              <a:rPr lang="fr-FR" b="1" dirty="0">
                <a:solidFill>
                  <a:srgbClr val="0070C0"/>
                </a:solidFill>
              </a:rPr>
              <a:t>Entreposage de tenue de travail sur le scie à os. Présence </a:t>
            </a:r>
            <a:r>
              <a:rPr lang="fr-FR" b="1" dirty="0" smtClean="0">
                <a:solidFill>
                  <a:srgbClr val="0070C0"/>
                </a:solidFill>
              </a:rPr>
              <a:t>de poussière au niveau de l’évaporateur.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3"/>
          <a:stretch/>
        </p:blipFill>
        <p:spPr>
          <a:xfrm rot="5400000">
            <a:off x="534404" y="1790855"/>
            <a:ext cx="4191671" cy="38884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2"/>
          <a:stretch/>
        </p:blipFill>
        <p:spPr>
          <a:xfrm>
            <a:off x="4716016" y="1606613"/>
            <a:ext cx="4320480" cy="422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oneTexte 49"/>
          <p:cNvSpPr txBox="1"/>
          <p:nvPr/>
        </p:nvSpPr>
        <p:spPr>
          <a:xfrm>
            <a:off x="683568" y="6021288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</a:t>
            </a:r>
            <a:r>
              <a:rPr lang="fr-FR" b="1" dirty="0" smtClean="0">
                <a:solidFill>
                  <a:srgbClr val="0070C0"/>
                </a:solidFill>
              </a:rPr>
              <a:t>Exposition </a:t>
            </a:r>
            <a:r>
              <a:rPr lang="fr-FR" b="1" dirty="0" smtClean="0">
                <a:solidFill>
                  <a:srgbClr val="0070C0"/>
                </a:solidFill>
              </a:rPr>
              <a:t>d’un </a:t>
            </a:r>
            <a:r>
              <a:rPr lang="fr-FR" b="1" dirty="0" smtClean="0">
                <a:solidFill>
                  <a:srgbClr val="0070C0"/>
                </a:solidFill>
              </a:rPr>
              <a:t>paquet de Potiron préemballé périmé depuis le 16/09/2020.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4" t="8400"/>
          <a:stretch/>
        </p:blipFill>
        <p:spPr>
          <a:xfrm rot="5400000">
            <a:off x="297882" y="2420888"/>
            <a:ext cx="4227756" cy="24482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6" t="23563" r="31979" b="23238"/>
          <a:stretch/>
        </p:blipFill>
        <p:spPr>
          <a:xfrm rot="5400000">
            <a:off x="4387305" y="1588123"/>
            <a:ext cx="3403326" cy="431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1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oneTexte 49"/>
          <p:cNvSpPr txBox="1"/>
          <p:nvPr/>
        </p:nvSpPr>
        <p:spPr>
          <a:xfrm>
            <a:off x="683568" y="5877272"/>
            <a:ext cx="777686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Olives, épices et condiments: Présence d’un seau d’olives vertes farcies périmé depuis le 14/09/2020. Non disponibilité de louches en nombre suffisant.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1511" y="1780817"/>
            <a:ext cx="4480498" cy="34563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8" t="6364" r="30005" b="29237"/>
          <a:stretch/>
        </p:blipFill>
        <p:spPr>
          <a:xfrm rot="5400000">
            <a:off x="5472100" y="728700"/>
            <a:ext cx="2088232" cy="33123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26393"/>
            <a:ext cx="3312368" cy="229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5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oneTexte 49"/>
          <p:cNvSpPr txBox="1"/>
          <p:nvPr/>
        </p:nvSpPr>
        <p:spPr>
          <a:xfrm>
            <a:off x="683568" y="6021288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Présence de givre au niveau du meuble d’exposition des produits surgelés.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12776"/>
            <a:ext cx="3291830" cy="4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oneTexte 49"/>
          <p:cNvSpPr txBox="1"/>
          <p:nvPr/>
        </p:nvSpPr>
        <p:spPr>
          <a:xfrm>
            <a:off x="683567" y="6093296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Local poubelles: Le climatiseur n’est pas mis en marche le jour de l’audit.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50"/>
          <a:stretch/>
        </p:blipFill>
        <p:spPr>
          <a:xfrm rot="5400000">
            <a:off x="2272525" y="1474099"/>
            <a:ext cx="4598949" cy="43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7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oneTexte 49"/>
          <p:cNvSpPr txBox="1"/>
          <p:nvPr/>
        </p:nvSpPr>
        <p:spPr>
          <a:xfrm>
            <a:off x="662399" y="5301208"/>
            <a:ext cx="3189521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Charcuterie/fromage : Dépassement </a:t>
            </a:r>
            <a:r>
              <a:rPr lang="fr-FR" b="1" dirty="0">
                <a:solidFill>
                  <a:srgbClr val="0070C0"/>
                </a:solidFill>
              </a:rPr>
              <a:t>de la date de retrait (J-1) de plusieurs morceaux de fromage (camembert et râpé</a:t>
            </a:r>
            <a:r>
              <a:rPr lang="fr-FR" b="1" dirty="0" smtClean="0">
                <a:solidFill>
                  <a:srgbClr val="0070C0"/>
                </a:solidFill>
              </a:rPr>
              <a:t>).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t="1571" r="13941" b="5690"/>
          <a:stretch/>
        </p:blipFill>
        <p:spPr>
          <a:xfrm>
            <a:off x="666382" y="1556792"/>
            <a:ext cx="3312368" cy="32571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0" t="12433" r="13088" b="62588"/>
          <a:stretch/>
        </p:blipFill>
        <p:spPr>
          <a:xfrm>
            <a:off x="4517993" y="1412776"/>
            <a:ext cx="3299547" cy="232468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5" r="-22" b="-1"/>
          <a:stretch/>
        </p:blipFill>
        <p:spPr>
          <a:xfrm rot="16200000">
            <a:off x="4734856" y="3425821"/>
            <a:ext cx="2865822" cy="383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oneTexte 49"/>
          <p:cNvSpPr txBox="1"/>
          <p:nvPr/>
        </p:nvSpPr>
        <p:spPr>
          <a:xfrm>
            <a:off x="723643" y="6093296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Charcuterie/fromage: Absence d’identification de la date d’entame de plusieurs produits (Salami, Cheddar, ricotta, gruyère…).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0" t="16799" r="29126" b="1"/>
          <a:stretch/>
        </p:blipFill>
        <p:spPr>
          <a:xfrm>
            <a:off x="3132554" y="3752768"/>
            <a:ext cx="2418443" cy="223224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23400" r="3538"/>
          <a:stretch/>
        </p:blipFill>
        <p:spPr>
          <a:xfrm>
            <a:off x="1259632" y="1333468"/>
            <a:ext cx="4143817" cy="220124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9052" r="18500" b="19550"/>
          <a:stretch/>
        </p:blipFill>
        <p:spPr>
          <a:xfrm>
            <a:off x="723643" y="3810923"/>
            <a:ext cx="2016224" cy="17577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81209"/>
            <a:ext cx="2873194" cy="383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1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oneTexte 49"/>
          <p:cNvSpPr txBox="1"/>
          <p:nvPr/>
        </p:nvSpPr>
        <p:spPr>
          <a:xfrm>
            <a:off x="683568" y="6021288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Charcuterie/fromage: Egouttage d’eau au niveau du meuble d’exposition.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412776"/>
            <a:ext cx="741682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oneTexte 49"/>
          <p:cNvSpPr txBox="1"/>
          <p:nvPr/>
        </p:nvSpPr>
        <p:spPr>
          <a:xfrm>
            <a:off x="683568" y="5901522"/>
            <a:ext cx="777686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Charcuterie/fromage: Présence de rouille au niveau du distributeur de savon liquide. Absence de papier essuie-mains. Le système d’ouverture à pédale de poubelle est abîmé.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8" t="9404" r="19738" b="9060"/>
          <a:stretch/>
        </p:blipFill>
        <p:spPr>
          <a:xfrm rot="5400000">
            <a:off x="-36512" y="2276872"/>
            <a:ext cx="4032448" cy="25922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201" r="27952"/>
          <a:stretch/>
        </p:blipFill>
        <p:spPr>
          <a:xfrm rot="5400000">
            <a:off x="2746129" y="2079104"/>
            <a:ext cx="4358858" cy="29878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2399" r="12200" b="5201"/>
          <a:stretch/>
        </p:blipFill>
        <p:spPr>
          <a:xfrm rot="5400000">
            <a:off x="5665004" y="2395039"/>
            <a:ext cx="4176464" cy="235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oneTexte 49"/>
          <p:cNvSpPr txBox="1"/>
          <p:nvPr/>
        </p:nvSpPr>
        <p:spPr>
          <a:xfrm>
            <a:off x="683568" y="6021288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Chambre froide fromage: Le système d’éclairage n’est pas fonctionnel. Présence de rouille au niveau du sol.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9663" y="1700808"/>
            <a:ext cx="4044844" cy="22752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r="14458" b="10544"/>
          <a:stretch/>
        </p:blipFill>
        <p:spPr>
          <a:xfrm>
            <a:off x="4728412" y="2613196"/>
            <a:ext cx="4092060" cy="297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oneTexte 49"/>
          <p:cNvSpPr txBox="1"/>
          <p:nvPr/>
        </p:nvSpPr>
        <p:spPr>
          <a:xfrm>
            <a:off x="611560" y="5866616"/>
            <a:ext cx="777686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Utilisation de produit de nettoyage périmé (date d’expiration: 16/09/2020). Le système d’ouverture à pédale est abîmé. Présence de porte-appât non fixé au sol.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58" r="16161" b="-1"/>
          <a:stretch/>
        </p:blipFill>
        <p:spPr>
          <a:xfrm rot="5400000">
            <a:off x="-534187" y="2067484"/>
            <a:ext cx="4270777" cy="29873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/>
          <a:stretch/>
        </p:blipFill>
        <p:spPr>
          <a:xfrm rot="5400000">
            <a:off x="5743738" y="2172753"/>
            <a:ext cx="3751209" cy="277685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5201" r="40550" b="19200"/>
          <a:stretch/>
        </p:blipFill>
        <p:spPr>
          <a:xfrm rot="5400000">
            <a:off x="3648805" y="3032429"/>
            <a:ext cx="1996380" cy="30538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9" t="34954" r="24088" b="19811"/>
          <a:stretch/>
        </p:blipFill>
        <p:spPr>
          <a:xfrm rot="5400000">
            <a:off x="3621102" y="932259"/>
            <a:ext cx="1979521" cy="296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oneTexte 49"/>
          <p:cNvSpPr txBox="1"/>
          <p:nvPr/>
        </p:nvSpPr>
        <p:spPr>
          <a:xfrm>
            <a:off x="683568" y="5949280"/>
            <a:ext cx="777686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Egouttage d’eau de l’évaporateur. Décollement des parois de la chambre froide. Présence d’un porte-appât non fixé au sol.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33" y="1336088"/>
            <a:ext cx="4078560" cy="229419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84784"/>
            <a:ext cx="2922569" cy="38967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r="43700"/>
          <a:stretch/>
        </p:blipFill>
        <p:spPr>
          <a:xfrm rot="5400000">
            <a:off x="1844113" y="3529639"/>
            <a:ext cx="214120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oneTexte 49"/>
          <p:cNvSpPr txBox="1"/>
          <p:nvPr/>
        </p:nvSpPr>
        <p:spPr>
          <a:xfrm>
            <a:off x="683568" y="6021288"/>
            <a:ext cx="77768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Le balisage en langue arabe n’est pas systématique.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012160" cy="450912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779912" y="3284984"/>
            <a:ext cx="1080120" cy="58151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1763688" y="2775476"/>
            <a:ext cx="1080120" cy="58151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4211960" y="2055396"/>
            <a:ext cx="1080120" cy="58151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5580112" y="1916832"/>
            <a:ext cx="1080120" cy="58151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925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14254</TotalTime>
  <Words>271</Words>
  <Application>Microsoft Office PowerPoint</Application>
  <PresentationFormat>Affichage à l'écran (4:3)</PresentationFormat>
  <Paragraphs>20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bennour.ahmed.esti@gmail.com</cp:lastModifiedBy>
  <cp:revision>406</cp:revision>
  <cp:lastPrinted>2016-02-08T19:41:58Z</cp:lastPrinted>
  <dcterms:created xsi:type="dcterms:W3CDTF">2014-03-07T09:21:22Z</dcterms:created>
  <dcterms:modified xsi:type="dcterms:W3CDTF">2020-09-30T09:40:51Z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1226180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