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53" r:id="rId3"/>
    <p:sldId id="347" r:id="rId4"/>
    <p:sldId id="348" r:id="rId5"/>
    <p:sldId id="349" r:id="rId6"/>
    <p:sldId id="350" r:id="rId7"/>
    <p:sldId id="351" r:id="rId8"/>
    <p:sldId id="354" r:id="rId9"/>
    <p:sldId id="356" r:id="rId10"/>
    <p:sldId id="357" r:id="rId11"/>
    <p:sldId id="358" r:id="rId12"/>
    <p:sldId id="359" r:id="rId13"/>
    <p:sldId id="360" r:id="rId14"/>
    <p:sldId id="36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36" autoAdjust="0"/>
  </p:normalViewPr>
  <p:slideViewPr>
    <p:cSldViewPr>
      <p:cViewPr varScale="1">
        <p:scale>
          <a:sx n="82" d="100"/>
          <a:sy n="82" d="100"/>
        </p:scale>
        <p:origin x="9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</a:t>
            </a:r>
            <a:r>
              <a:rPr lang="fr-FR" altLang="fr-FR" kern="0" baseline="0" dirty="0" smtClean="0"/>
              <a:t> Manar City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Manar 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487895" y="5832866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11/09/2020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40539" y="578301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Hend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Espace réservé du contenu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2395276" y="565163"/>
            <a:ext cx="4653633" cy="62048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259632" y="5994401"/>
            <a:ext cx="70567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étiquetage non conforme du produit biscuit à la cuillère de Mme </a:t>
            </a:r>
            <a:r>
              <a:rPr lang="fr-FR" sz="1600" b="1" dirty="0" err="1" smtClean="0">
                <a:solidFill>
                  <a:srgbClr val="0070C0"/>
                </a:solidFill>
              </a:rPr>
              <a:t>fathallah</a:t>
            </a:r>
            <a:r>
              <a:rPr lang="fr-FR" sz="1600" b="1" dirty="0" smtClean="0">
                <a:solidFill>
                  <a:srgbClr val="0070C0"/>
                </a:solidFill>
              </a:rPr>
              <a:t>: manque de l’indication du poids</a:t>
            </a:r>
          </a:p>
        </p:txBody>
      </p:sp>
    </p:spTree>
    <p:extLst>
      <p:ext uri="{BB962C8B-B14F-4D97-AF65-F5344CB8AC3E}">
        <p14:creationId xmlns:p14="http://schemas.microsoft.com/office/powerpoint/2010/main" val="2188308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07715"/>
            <a:ext cx="3582144" cy="47761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6021288"/>
            <a:ext cx="7537919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étiquetage illisible sur les étiquettes balance</a:t>
            </a:r>
          </a:p>
        </p:txBody>
      </p:sp>
    </p:spTree>
    <p:extLst>
      <p:ext uri="{BB962C8B-B14F-4D97-AF65-F5344CB8AC3E}">
        <p14:creationId xmlns:p14="http://schemas.microsoft.com/office/powerpoint/2010/main" val="2802935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9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83359" y="3429000"/>
            <a:ext cx="38701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bidon de </a:t>
            </a:r>
            <a:r>
              <a:rPr lang="fr-FR" sz="1600" b="1" dirty="0" err="1" smtClean="0">
                <a:solidFill>
                  <a:srgbClr val="0070C0"/>
                </a:solidFill>
              </a:rPr>
              <a:t>deptal</a:t>
            </a:r>
            <a:r>
              <a:rPr lang="fr-FR" sz="1600" b="1" dirty="0" smtClean="0">
                <a:solidFill>
                  <a:srgbClr val="0070C0"/>
                </a:solidFill>
              </a:rPr>
              <a:t> MCL non entamé et périmé dont la DLC est 16/07/2020</a:t>
            </a:r>
          </a:p>
        </p:txBody>
      </p:sp>
    </p:spTree>
    <p:extLst>
      <p:ext uri="{BB962C8B-B14F-4D97-AF65-F5344CB8AC3E}">
        <p14:creationId xmlns:p14="http://schemas.microsoft.com/office/powerpoint/2010/main" val="36781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68761"/>
            <a:ext cx="4128458" cy="309634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01" y="3597052"/>
            <a:ext cx="4344144" cy="325810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39" y="4074232"/>
            <a:ext cx="3707904" cy="278092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45732" y="1844824"/>
            <a:ext cx="38701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étiquetage non conforme des produits du fournisseur </a:t>
            </a:r>
            <a:r>
              <a:rPr lang="fr-FR" sz="1600" b="1" dirty="0" err="1" smtClean="0">
                <a:solidFill>
                  <a:srgbClr val="0070C0"/>
                </a:solidFill>
              </a:rPr>
              <a:t>orto</a:t>
            </a:r>
            <a:r>
              <a:rPr lang="fr-FR" sz="1600" b="1" dirty="0" smtClean="0">
                <a:solidFill>
                  <a:srgbClr val="0070C0"/>
                </a:solidFill>
              </a:rPr>
              <a:t>: manque de l’étiquetage en langue arabe</a:t>
            </a:r>
          </a:p>
        </p:txBody>
      </p:sp>
    </p:spTree>
    <p:extLst>
      <p:ext uri="{BB962C8B-B14F-4D97-AF65-F5344CB8AC3E}">
        <p14:creationId xmlns:p14="http://schemas.microsoft.com/office/powerpoint/2010/main" val="1499972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42438" cy="525658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30626"/>
            <a:ext cx="3204102" cy="427213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36959" y="5632580"/>
            <a:ext cx="38701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joint de la porte de la chambre froide est décollé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poignée de la porte est cassée</a:t>
            </a:r>
          </a:p>
        </p:txBody>
      </p:sp>
    </p:spTree>
    <p:extLst>
      <p:ext uri="{BB962C8B-B14F-4D97-AF65-F5344CB8AC3E}">
        <p14:creationId xmlns:p14="http://schemas.microsoft.com/office/powerpoint/2010/main" val="3227066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24744"/>
            <a:ext cx="3816424" cy="5088565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21093"/>
            <a:ext cx="3744162" cy="499221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95536" y="6024975"/>
            <a:ext cx="843000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billot fissuré ce qui rend difficile l’opération de nettoyage et désinfection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Poubelle à pédale </a:t>
            </a:r>
            <a:r>
              <a:rPr lang="fr-FR" sz="1600" b="1" dirty="0" smtClean="0">
                <a:solidFill>
                  <a:srgbClr val="0070C0"/>
                </a:solidFill>
              </a:rPr>
              <a:t>cassée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Poubelle à pédale cassée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6" name="ZoneTexte 5"/>
          <p:cNvSpPr txBox="1"/>
          <p:nvPr/>
        </p:nvSpPr>
        <p:spPr>
          <a:xfrm>
            <a:off x="251520" y="6273225"/>
            <a:ext cx="843000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revêtement du sol décollé suite aux travaux réalisés au labo</a:t>
            </a:r>
          </a:p>
        </p:txBody>
      </p:sp>
    </p:spTree>
    <p:extLst>
      <p:ext uri="{BB962C8B-B14F-4D97-AF65-F5344CB8AC3E}">
        <p14:creationId xmlns:p14="http://schemas.microsoft.com/office/powerpoint/2010/main" val="112843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73697" y="200943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3147" y="2877370"/>
            <a:ext cx="3437874" cy="45838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86526" y="2804846"/>
            <a:ext cx="3474132" cy="463217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560168" y="2117432"/>
            <a:ext cx="389336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</a:t>
            </a:r>
            <a:r>
              <a:rPr lang="fr-FR" sz="1600" b="1" dirty="0" smtClean="0">
                <a:solidFill>
                  <a:srgbClr val="0070C0"/>
                </a:solidFill>
              </a:rPr>
              <a:t>Nom des produits </a:t>
            </a:r>
            <a:r>
              <a:rPr lang="fr-FR" sz="1600" b="1" dirty="0" smtClean="0">
                <a:solidFill>
                  <a:srgbClr val="0070C0"/>
                </a:solidFill>
              </a:rPr>
              <a:t>illisible sur les étiquettes balance</a:t>
            </a:r>
          </a:p>
        </p:txBody>
      </p:sp>
    </p:spTree>
    <p:extLst>
      <p:ext uri="{BB962C8B-B14F-4D97-AF65-F5344CB8AC3E}">
        <p14:creationId xmlns:p14="http://schemas.microsoft.com/office/powerpoint/2010/main" val="2690654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75321" y="704999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756" y="3356992"/>
            <a:ext cx="4668011" cy="350100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99592" y="6271197"/>
            <a:ext cx="7537919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 charcuterie</a:t>
            </a:r>
            <a:r>
              <a:rPr lang="fr-FR" sz="1600" b="1" dirty="0">
                <a:solidFill>
                  <a:srgbClr val="0070C0"/>
                </a:solidFill>
              </a:rPr>
              <a:t>: étiquetage non conforme des produits du fournisseur </a:t>
            </a:r>
            <a:r>
              <a:rPr lang="fr-FR" sz="1600" b="1" dirty="0" smtClean="0">
                <a:solidFill>
                  <a:srgbClr val="0070C0"/>
                </a:solidFill>
              </a:rPr>
              <a:t>de pates fraiches: </a:t>
            </a:r>
            <a:r>
              <a:rPr lang="fr-FR" sz="1600" b="1" dirty="0">
                <a:solidFill>
                  <a:srgbClr val="0070C0"/>
                </a:solidFill>
              </a:rPr>
              <a:t>manque de l’étiquetage en langue arabe</a:t>
            </a:r>
          </a:p>
        </p:txBody>
      </p:sp>
    </p:spTree>
    <p:extLst>
      <p:ext uri="{BB962C8B-B14F-4D97-AF65-F5344CB8AC3E}">
        <p14:creationId xmlns:p14="http://schemas.microsoft.com/office/powerpoint/2010/main" val="158829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4128458" cy="3096344"/>
          </a:xfr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440" y="3212976"/>
            <a:ext cx="4818360" cy="361377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6093296"/>
            <a:ext cx="7537919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traces de rouille et </a:t>
            </a:r>
            <a:r>
              <a:rPr lang="fr-FR" sz="1600" b="1" dirty="0" smtClean="0">
                <a:solidFill>
                  <a:srgbClr val="0070C0"/>
                </a:solidFill>
              </a:rPr>
              <a:t>revêtement </a:t>
            </a:r>
            <a:r>
              <a:rPr lang="fr-FR" sz="1600" b="1" dirty="0" smtClean="0">
                <a:solidFill>
                  <a:srgbClr val="0070C0"/>
                </a:solidFill>
              </a:rPr>
              <a:t>du sol écaillé au labo</a:t>
            </a:r>
          </a:p>
        </p:txBody>
      </p:sp>
    </p:spTree>
    <p:extLst>
      <p:ext uri="{BB962C8B-B14F-4D97-AF65-F5344CB8AC3E}">
        <p14:creationId xmlns:p14="http://schemas.microsoft.com/office/powerpoint/2010/main" val="3128845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4" y="6093296"/>
            <a:ext cx="7537919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traces de moisissures et rouille sous les 3 bacs de la plonge</a:t>
            </a:r>
          </a:p>
        </p:txBody>
      </p:sp>
    </p:spTree>
    <p:extLst>
      <p:ext uri="{BB962C8B-B14F-4D97-AF65-F5344CB8AC3E}">
        <p14:creationId xmlns:p14="http://schemas.microsoft.com/office/powerpoint/2010/main" val="903869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259632" y="5994401"/>
            <a:ext cx="70567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emballage du biscuit </a:t>
            </a:r>
            <a:r>
              <a:rPr lang="fr-FR" sz="1600" b="1" dirty="0" err="1" smtClean="0">
                <a:solidFill>
                  <a:srgbClr val="0070C0"/>
                </a:solidFill>
              </a:rPr>
              <a:t>diari</a:t>
            </a:r>
            <a:r>
              <a:rPr lang="fr-FR" sz="1600" b="1" dirty="0" smtClean="0">
                <a:solidFill>
                  <a:srgbClr val="0070C0"/>
                </a:solidFill>
              </a:rPr>
              <a:t> du fournisseur </a:t>
            </a:r>
            <a:r>
              <a:rPr lang="fr-FR" sz="1600" b="1" dirty="0" err="1" smtClean="0">
                <a:solidFill>
                  <a:srgbClr val="0070C0"/>
                </a:solidFill>
              </a:rPr>
              <a:t>saada</a:t>
            </a:r>
            <a:r>
              <a:rPr lang="fr-FR" sz="1600" b="1" dirty="0" smtClean="0">
                <a:solidFill>
                  <a:srgbClr val="0070C0"/>
                </a:solidFill>
              </a:rPr>
              <a:t> n’est pas sous  vide systématiquement pour toutes les unités exposées</a:t>
            </a:r>
          </a:p>
        </p:txBody>
      </p:sp>
    </p:spTree>
    <p:extLst>
      <p:ext uri="{BB962C8B-B14F-4D97-AF65-F5344CB8AC3E}">
        <p14:creationId xmlns:p14="http://schemas.microsoft.com/office/powerpoint/2010/main" val="403173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14192" cy="5352256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08" y="1340768"/>
            <a:ext cx="3726414" cy="4968552"/>
          </a:xfrm>
        </p:spPr>
      </p:pic>
      <p:sp>
        <p:nvSpPr>
          <p:cNvPr id="7" name="ZoneTexte 6"/>
          <p:cNvSpPr txBox="1"/>
          <p:nvPr/>
        </p:nvSpPr>
        <p:spPr>
          <a:xfrm>
            <a:off x="467544" y="5994401"/>
            <a:ext cx="806489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étiquetage non conforme du produit chocolat du fournisseur </a:t>
            </a:r>
            <a:r>
              <a:rPr lang="fr-FR" sz="1600" b="1" dirty="0" err="1" smtClean="0">
                <a:solidFill>
                  <a:srgbClr val="0070C0"/>
                </a:solidFill>
              </a:rPr>
              <a:t>saada</a:t>
            </a:r>
            <a:r>
              <a:rPr lang="fr-FR" sz="1600" b="1" dirty="0" smtClean="0">
                <a:solidFill>
                  <a:srgbClr val="0070C0"/>
                </a:solidFill>
              </a:rPr>
              <a:t>: manque du </a:t>
            </a:r>
            <a:r>
              <a:rPr lang="fr-FR" sz="1600" b="1" dirty="0" err="1" smtClean="0">
                <a:solidFill>
                  <a:srgbClr val="0070C0"/>
                </a:solidFill>
              </a:rPr>
              <a:t>sésam</a:t>
            </a:r>
            <a:r>
              <a:rPr lang="fr-FR" sz="1600" b="1" dirty="0" smtClean="0">
                <a:solidFill>
                  <a:srgbClr val="0070C0"/>
                </a:solidFill>
              </a:rPr>
              <a:t> et chocolat dans la composition indiquée sur l’étiquette</a:t>
            </a:r>
          </a:p>
        </p:txBody>
      </p:sp>
    </p:spTree>
    <p:extLst>
      <p:ext uri="{BB962C8B-B14F-4D97-AF65-F5344CB8AC3E}">
        <p14:creationId xmlns:p14="http://schemas.microsoft.com/office/powerpoint/2010/main" val="39424598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22423</TotalTime>
  <Words>234</Words>
  <Application>Microsoft Office PowerPoint</Application>
  <PresentationFormat>Affichage à l'écran (4:3)</PresentationFormat>
  <Paragraphs>20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Hend Kammoun</cp:lastModifiedBy>
  <cp:revision>420</cp:revision>
  <cp:lastPrinted>2016-02-08T19:41:58Z</cp:lastPrinted>
  <dcterms:created xsi:type="dcterms:W3CDTF">2014-03-07T09:21:22Z</dcterms:created>
  <dcterms:modified xsi:type="dcterms:W3CDTF">2020-09-22T14:25:27Z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500299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