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488" r:id="rId3"/>
    <p:sldId id="494" r:id="rId4"/>
    <p:sldId id="496" r:id="rId5"/>
    <p:sldId id="495" r:id="rId6"/>
    <p:sldId id="493" r:id="rId7"/>
    <p:sldId id="492" r:id="rId8"/>
    <p:sldId id="491" r:id="rId9"/>
    <p:sldId id="490" r:id="rId10"/>
    <p:sldId id="489" r:id="rId11"/>
    <p:sldId id="497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38" autoAdjust="0"/>
    <p:restoredTop sz="94434" autoAdjust="0"/>
  </p:normalViewPr>
  <p:slideViewPr>
    <p:cSldViewPr>
      <p:cViewPr varScale="1">
        <p:scale>
          <a:sx n="73" d="100"/>
          <a:sy n="73" d="100"/>
        </p:scale>
        <p:origin x="111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10/09/2020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10/09/2020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</a:t>
            </a:r>
            <a:r>
              <a:rPr lang="fr-FR" altLang="fr-FR" kern="0" baseline="0" dirty="0" smtClean="0"/>
              <a:t>iadh </a:t>
            </a:r>
            <a:r>
              <a:rPr lang="fr-FR" altLang="fr-FR" kern="0" dirty="0" smtClean="0"/>
              <a:t>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Riadh</a:t>
            </a:r>
            <a:r>
              <a:rPr lang="fr-FR" sz="3600" b="1" dirty="0">
                <a:solidFill>
                  <a:srgbClr val="FFC000"/>
                </a:solidFill>
              </a:rPr>
              <a:t> Sousse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16016" y="5805264"/>
            <a:ext cx="3744415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Wissem ZANNED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28" y="5805264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04/09/2020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04403" y="6165304"/>
            <a:ext cx="73448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Présence de plusieurs boites de </a:t>
            </a:r>
            <a:r>
              <a:rPr lang="fr-FR" sz="1600" b="1" dirty="0" smtClean="0">
                <a:solidFill>
                  <a:srgbClr val="0070C0"/>
                </a:solidFill>
              </a:rPr>
              <a:t>Hrous</a:t>
            </a:r>
            <a:r>
              <a:rPr lang="fr-FR" sz="1600" b="1" dirty="0" smtClean="0">
                <a:solidFill>
                  <a:srgbClr val="0070C0"/>
                </a:solidFill>
              </a:rPr>
              <a:t> avec un double étiquetage.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38" t="19649"/>
          <a:stretch/>
        </p:blipFill>
        <p:spPr>
          <a:xfrm>
            <a:off x="755576" y="1916832"/>
            <a:ext cx="2592288" cy="3760089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00" t="35700" r="602" b="17051"/>
          <a:stretch/>
        </p:blipFill>
        <p:spPr>
          <a:xfrm>
            <a:off x="4294005" y="2176696"/>
            <a:ext cx="4032448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18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04403" y="6165304"/>
            <a:ext cx="734481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rgbClr val="0070C0"/>
                </a:solidFill>
              </a:rPr>
              <a:t>Réception: Présence d'un regard au niveau du quai de réception non protégé.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2" t="17352" r="19198" b="18408"/>
          <a:stretch/>
        </p:blipFill>
        <p:spPr>
          <a:xfrm>
            <a:off x="2696591" y="1484784"/>
            <a:ext cx="3960440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49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71032" y="5692346"/>
            <a:ext cx="7344816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Utilisation d’une étiquette UHD de ‘carotte’ pour le fromage mozzarella.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Ecaillement de la peinture du meuble d’exposition. L’état de propreté est insatisfaisant; présence de traces d’égouttage.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214633" y="1457776"/>
            <a:ext cx="3186386" cy="424851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042" y="1412776"/>
            <a:ext cx="3075806" cy="410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95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455963" y="5556909"/>
            <a:ext cx="3672408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Charcuterie: Non respect du FEFO; Présence de deux boudin de Jambon de dinde fumé entamés au rayon.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63" t="3327" r="5839" b="36823"/>
          <a:stretch/>
        </p:blipFill>
        <p:spPr>
          <a:xfrm>
            <a:off x="1157948" y="3918706"/>
            <a:ext cx="2810699" cy="271542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265368"/>
            <a:ext cx="3008286" cy="401104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778" t="33491"/>
          <a:stretch/>
        </p:blipFill>
        <p:spPr>
          <a:xfrm>
            <a:off x="755576" y="1045337"/>
            <a:ext cx="3210229" cy="2716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72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04403" y="6165304"/>
            <a:ext cx="734481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Charcuterie/fromage: Ecaillement du revêtement du meuble.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Volaillerie: Utilisation d’un grattoir métallique effilé.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403" y="1556792"/>
            <a:ext cx="3273828" cy="436510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199" t="27300" r="9002" b="18101"/>
          <a:stretch/>
        </p:blipFill>
        <p:spPr>
          <a:xfrm>
            <a:off x="4567946" y="1867136"/>
            <a:ext cx="3744416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79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04403" y="6165304"/>
            <a:ext cx="7344816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Utilisation d’un pot de ricotta pour le remplissage du sucre.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900" y="1484784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838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04403" y="6165304"/>
            <a:ext cx="734481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Protection partielle du meuble d’exposition. Le cache est démonté. La hotte est fortemen</a:t>
            </a:r>
            <a:r>
              <a:rPr lang="fr-FR" sz="1600" b="1" dirty="0" smtClean="0">
                <a:solidFill>
                  <a:srgbClr val="0070C0"/>
                </a:solidFill>
              </a:rPr>
              <a:t>t souillée.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00808"/>
            <a:ext cx="3003798" cy="400506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700808"/>
            <a:ext cx="5122101" cy="384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44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04403" y="6165304"/>
            <a:ext cx="7344816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La jointure du four est abîmée. </a:t>
            </a:r>
            <a:r>
              <a:rPr lang="fr-FR" sz="1600" b="1" dirty="0" smtClean="0">
                <a:solidFill>
                  <a:srgbClr val="0070C0"/>
                </a:solidFill>
              </a:rPr>
              <a:t>L’état de propreté du four est insatisfaisant 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28800"/>
            <a:ext cx="3057804" cy="407707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24777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7592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04403" y="5877272"/>
            <a:ext cx="7344816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Terminal de cuisson: Présence d’un tube n</a:t>
            </a:r>
            <a:r>
              <a:rPr lang="fr-FR" sz="1600" b="1" dirty="0" smtClean="0">
                <a:solidFill>
                  <a:srgbClr val="0070C0"/>
                </a:solidFill>
              </a:rPr>
              <a:t>éon non fonctionnel au niveau du meuble d’exposition.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Ecaillement du revêtement des plateaux de cuisson du pain.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50"/>
          <a:stretch/>
        </p:blipFill>
        <p:spPr>
          <a:xfrm>
            <a:off x="1004403" y="1772816"/>
            <a:ext cx="3993559" cy="350100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725" y="1484785"/>
            <a:ext cx="3026494" cy="4035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111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949280"/>
            <a:ext cx="7344816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Présence d’un paquet de cake ‘Break’ (4 pièces) périmé depuis le 29/05/2020. Une barrette de chocolat ‘</a:t>
            </a:r>
            <a:r>
              <a:rPr lang="fr-FR" sz="1600" b="1" dirty="0" smtClean="0">
                <a:solidFill>
                  <a:srgbClr val="0070C0"/>
                </a:solidFill>
              </a:rPr>
              <a:t>Kross</a:t>
            </a:r>
            <a:r>
              <a:rPr lang="fr-FR" sz="1600" b="1" dirty="0" smtClean="0">
                <a:solidFill>
                  <a:srgbClr val="0070C0"/>
                </a:solidFill>
              </a:rPr>
              <a:t>’ périmée depuis le 28/08/2020.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412776"/>
            <a:ext cx="3261760" cy="434901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32135" y="976792"/>
            <a:ext cx="3915734" cy="5220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32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49687</TotalTime>
  <Words>214</Words>
  <Application>Microsoft Office PowerPoint</Application>
  <PresentationFormat>Affichage à l'écran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bennour.ahmed.esti@gmail.com</cp:lastModifiedBy>
  <cp:revision>710</cp:revision>
  <cp:lastPrinted>2016-02-08T19:41:58Z</cp:lastPrinted>
  <dcterms:created xsi:type="dcterms:W3CDTF">2014-03-07T09:21:22Z</dcterms:created>
  <dcterms:modified xsi:type="dcterms:W3CDTF">2020-09-10T16:31:47Z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669597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