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69" r:id="rId3"/>
    <p:sldId id="270" r:id="rId4"/>
    <p:sldId id="276" r:id="rId5"/>
    <p:sldId id="274" r:id="rId6"/>
    <p:sldId id="272" r:id="rId7"/>
    <p:sldId id="273" r:id="rId8"/>
    <p:sldId id="271" r:id="rId9"/>
    <p:sldId id="275" r:id="rId10"/>
    <p:sldId id="279" r:id="rId11"/>
    <p:sldId id="278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557658"/>
            <a:ext cx="417646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31/08/2020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27585" y="5991091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rouille sur les murs de la chambres froides.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Etat de propreté insatisfaisant du meuble d’exposition des produits surgelés.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88840"/>
            <a:ext cx="4499992" cy="33749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268760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40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27585" y="6237312"/>
            <a:ext cx="7288935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Présence de crevasses au sol.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325" y="1484784"/>
            <a:ext cx="3321453" cy="442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0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5991091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Entreposage des bananes à même le sol au niveau de l’arrière rayon. Etat de propreté insatisfaisant du meuble d’exposition (cadavres d’insectes)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1"/>
          <a:stretch/>
        </p:blipFill>
        <p:spPr>
          <a:xfrm>
            <a:off x="1259632" y="1484784"/>
            <a:ext cx="2520280" cy="43081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68301"/>
            <a:ext cx="2947256" cy="3929675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940152" y="3684296"/>
            <a:ext cx="409036" cy="6088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52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56866" y="5898178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Egouttage </a:t>
            </a:r>
            <a:r>
              <a:rPr lang="fr-FR" sz="1600" b="1" dirty="0" smtClean="0">
                <a:solidFill>
                  <a:srgbClr val="0070C0"/>
                </a:solidFill>
              </a:rPr>
              <a:t>d'eau du plafond au </a:t>
            </a:r>
            <a:r>
              <a:rPr lang="fr-FR" sz="1600" b="1" dirty="0">
                <a:solidFill>
                  <a:srgbClr val="0070C0"/>
                </a:solidFill>
              </a:rPr>
              <a:t>niveau du meuble d'exposition</a:t>
            </a:r>
            <a:r>
              <a:rPr lang="fr-FR" sz="1600" b="1" dirty="0" smtClean="0">
                <a:solidFill>
                  <a:srgbClr val="0070C0"/>
                </a:solidFill>
              </a:rPr>
              <a:t>. Trancheuse usée.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28800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12168"/>
            <a:ext cx="311181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7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27585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Le </a:t>
            </a:r>
            <a:r>
              <a:rPr lang="fr-FR" sz="1600" b="1" dirty="0">
                <a:solidFill>
                  <a:srgbClr val="0070C0"/>
                </a:solidFill>
              </a:rPr>
              <a:t>sol de </a:t>
            </a:r>
            <a:r>
              <a:rPr lang="fr-FR" sz="1600" b="1" dirty="0" smtClean="0">
                <a:solidFill>
                  <a:srgbClr val="0070C0"/>
                </a:solidFill>
              </a:rPr>
              <a:t>l'arrière et la zone d’entreposage des couteaux sont souillé.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55" y="2420888"/>
            <a:ext cx="3779912" cy="283493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596" y="1597487"/>
            <a:ext cx="311181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58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Protection partielle du meuble d’exposition.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Présence de rouille sur </a:t>
            </a:r>
            <a:r>
              <a:rPr lang="fr-FR" sz="1600" b="1" dirty="0" smtClean="0">
                <a:solidFill>
                  <a:srgbClr val="0070C0"/>
                </a:solidFill>
              </a:rPr>
              <a:t>le </a:t>
            </a:r>
            <a:r>
              <a:rPr lang="fr-FR" sz="1600" b="1" dirty="0">
                <a:solidFill>
                  <a:srgbClr val="0070C0"/>
                </a:solidFill>
              </a:rPr>
              <a:t>plafond de la chambre froide..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56791"/>
            <a:ext cx="3008222" cy="401096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883776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99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Maintien des broches de la rôtissoire à même le </a:t>
            </a:r>
            <a:r>
              <a:rPr lang="fr-FR" sz="1600" b="1" dirty="0">
                <a:solidFill>
                  <a:srgbClr val="0070C0"/>
                </a:solidFill>
              </a:rPr>
              <a:t>sol.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DEIV </a:t>
            </a:r>
            <a:r>
              <a:rPr lang="fr-FR" sz="1600" b="1" dirty="0">
                <a:solidFill>
                  <a:srgbClr val="0070C0"/>
                </a:solidFill>
              </a:rPr>
              <a:t>non fonctionnel.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3381840" cy="450912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0" t="12231" r="13109"/>
          <a:stretch/>
        </p:blipFill>
        <p:spPr>
          <a:xfrm>
            <a:off x="4616067" y="2060848"/>
            <a:ext cx="3949764" cy="371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43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678797" y="5027691"/>
            <a:ext cx="4104456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</a:t>
            </a:r>
            <a:r>
              <a:rPr lang="fr-FR" sz="1600" b="1" dirty="0" smtClean="0">
                <a:solidFill>
                  <a:srgbClr val="0070C0"/>
                </a:solidFill>
              </a:rPr>
              <a:t>charcuterie/fromage</a:t>
            </a:r>
            <a:r>
              <a:rPr lang="fr-FR" sz="1600" b="1" dirty="0" smtClean="0">
                <a:solidFill>
                  <a:srgbClr val="0070C0"/>
                </a:solidFill>
              </a:rPr>
              <a:t>: Oxydation des étagères. </a:t>
            </a:r>
            <a:r>
              <a:rPr lang="fr-FR" sz="1600" b="1" dirty="0">
                <a:solidFill>
                  <a:srgbClr val="0070C0"/>
                </a:solidFill>
              </a:rPr>
              <a:t>Présence de produits présentant des dates de retrait avancées (plus de 7j) au niveau de la zone de stockage des produits casse/retour dans la chambre froide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3853663" cy="31929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38722"/>
            <a:ext cx="3456384" cy="25922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438" y="4025616"/>
            <a:ext cx="3681009" cy="276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4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5991091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Terminal </a:t>
            </a:r>
            <a:r>
              <a:rPr lang="fr-FR" sz="1600" b="1" dirty="0">
                <a:solidFill>
                  <a:srgbClr val="0070C0"/>
                </a:solidFill>
              </a:rPr>
              <a:t>de cuisson: Ecaillement de la résine au sol. Entreposage de produits de nettoyage et </a:t>
            </a:r>
            <a:r>
              <a:rPr lang="fr-FR" sz="1600" b="1" dirty="0" smtClean="0">
                <a:solidFill>
                  <a:srgbClr val="0070C0"/>
                </a:solidFill>
              </a:rPr>
              <a:t>d'ustensiles </a:t>
            </a:r>
            <a:r>
              <a:rPr lang="fr-FR" sz="1600" b="1" dirty="0">
                <a:solidFill>
                  <a:srgbClr val="0070C0"/>
                </a:solidFill>
              </a:rPr>
              <a:t>de travail au niveau du poste lave-mains.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113170"/>
            <a:ext cx="3631331" cy="48417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13170"/>
            <a:ext cx="3788483" cy="22652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00"/>
          <a:stretch/>
        </p:blipFill>
        <p:spPr>
          <a:xfrm>
            <a:off x="861449" y="3690518"/>
            <a:ext cx="3804121" cy="223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61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27585" y="5991091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: Présence de piqûres de moisissures au niveau du meuble d’exposition des yaourts. Dépassement de la date de retrait d’un paquet de cake.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50" t="31499" r="25189" b="20201"/>
          <a:stretch/>
        </p:blipFill>
        <p:spPr>
          <a:xfrm>
            <a:off x="3923928" y="2348880"/>
            <a:ext cx="4547462" cy="25202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50" r="30001"/>
          <a:stretch/>
        </p:blipFill>
        <p:spPr>
          <a:xfrm>
            <a:off x="827584" y="1628800"/>
            <a:ext cx="2592288" cy="416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0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45201</TotalTime>
  <Words>224</Words>
  <Application>Microsoft Office PowerPoint</Application>
  <PresentationFormat>Affichage à l'écran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770</cp:revision>
  <cp:lastPrinted>2016-02-08T19:41:58Z</cp:lastPrinted>
  <dcterms:created xsi:type="dcterms:W3CDTF">2014-03-07T09:21:22Z</dcterms:created>
  <dcterms:modified xsi:type="dcterms:W3CDTF">2020-09-05T13:08:23Z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679716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