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8" r:id="rId2"/>
    <p:sldId id="378" r:id="rId3"/>
    <p:sldId id="389" r:id="rId4"/>
    <p:sldId id="388" r:id="rId5"/>
    <p:sldId id="387" r:id="rId6"/>
    <p:sldId id="393" r:id="rId7"/>
    <p:sldId id="380" r:id="rId8"/>
    <p:sldId id="383" r:id="rId9"/>
    <p:sldId id="386" r:id="rId10"/>
    <p:sldId id="379" r:id="rId11"/>
    <p:sldId id="385" r:id="rId12"/>
    <p:sldId id="384" r:id="rId13"/>
    <p:sldId id="382" r:id="rId14"/>
    <p:sldId id="381" r:id="rId15"/>
    <p:sldId id="390" r:id="rId16"/>
    <p:sldId id="391" r:id="rId17"/>
    <p:sldId id="392" r:id="rId18"/>
    <p:sldId id="394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23/09/2020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23/09/2020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Menzel Bourguiba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Menzel Bourguiba</a:t>
            </a:r>
          </a:p>
        </p:txBody>
      </p:sp>
      <p:sp>
        <p:nvSpPr>
          <p:cNvPr id="5" name="Rectangle 4"/>
          <p:cNvSpPr/>
          <p:nvPr/>
        </p:nvSpPr>
        <p:spPr>
          <a:xfrm>
            <a:off x="1475623" y="5538842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17/09/2020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38725" y="5515759"/>
            <a:ext cx="2488181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Wissem ZANNED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Traiteur: Protection partielle du meuble d’exposition.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0" t="20331"/>
          <a:stretch/>
        </p:blipFill>
        <p:spPr>
          <a:xfrm>
            <a:off x="3131840" y="1268760"/>
            <a:ext cx="3419231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Laboratoire traiteur</a:t>
            </a:r>
            <a:r>
              <a:rPr lang="fr-FR" sz="1600" b="1" dirty="0" smtClean="0">
                <a:solidFill>
                  <a:srgbClr val="0070C0"/>
                </a:solidFill>
              </a:rPr>
              <a:t>: Entreposage de </a:t>
            </a:r>
            <a:r>
              <a:rPr lang="fr-FR" sz="1600" b="1" dirty="0" smtClean="0">
                <a:solidFill>
                  <a:srgbClr val="0070C0"/>
                </a:solidFill>
              </a:rPr>
              <a:t>caisses </a:t>
            </a:r>
            <a:r>
              <a:rPr lang="fr-FR" sz="1600" b="1" dirty="0" smtClean="0">
                <a:solidFill>
                  <a:srgbClr val="0070C0"/>
                </a:solidFill>
              </a:rPr>
              <a:t>en rotin moisis. Présence de piqûres de moisissures au niveau de l’évaporateur.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00" b="21651"/>
          <a:stretch/>
        </p:blipFill>
        <p:spPr>
          <a:xfrm>
            <a:off x="539552" y="1547110"/>
            <a:ext cx="3526200" cy="412971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730" y="1963576"/>
            <a:ext cx="4395710" cy="329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13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Les cadenciers sont partiellement remplis.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780928"/>
            <a:ext cx="4103440" cy="30775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2" r="8567" b="14949"/>
          <a:stretch/>
        </p:blipFill>
        <p:spPr>
          <a:xfrm>
            <a:off x="4819528" y="1442188"/>
            <a:ext cx="4216968" cy="2850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30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Boucherie: Présence de piqûres au niveau de l’évaporateur.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340768"/>
            <a:ext cx="3410111" cy="4546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2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traiteur: Le système d’ouverture à pédale de la poubelle est abîmée. Entreposage des broches à même le sol.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714" y="1191300"/>
            <a:ext cx="3516691" cy="468892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3663" y="1083069"/>
            <a:ext cx="3597864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98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PGC: Entreposage de farine à même le sol.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1700808"/>
            <a:ext cx="5184576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8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 procédure de destruction est partiellement appliquée.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00808"/>
            <a:ext cx="2808947" cy="39538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620"/>
          <a:stretch/>
        </p:blipFill>
        <p:spPr>
          <a:xfrm>
            <a:off x="5076056" y="1700808"/>
            <a:ext cx="2736304" cy="3947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46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Présence de crevasses au sol. Absence de produit au niveau de la station de nettoyage.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377324"/>
            <a:ext cx="2445070" cy="444344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938"/>
          <a:stretch/>
        </p:blipFill>
        <p:spPr>
          <a:xfrm>
            <a:off x="4680012" y="1478758"/>
            <a:ext cx="2880320" cy="424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6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Manque des glaces pour les produits exposés.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550" y="1400175"/>
            <a:ext cx="72009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08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547664" y="6093296"/>
            <a:ext cx="626469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FLEG: Entreposage des caisses à même le sol.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11" b="20201"/>
          <a:stretch/>
        </p:blipFill>
        <p:spPr>
          <a:xfrm>
            <a:off x="1259632" y="1359304"/>
            <a:ext cx="2581000" cy="4408699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00" r="18599"/>
          <a:stretch/>
        </p:blipFill>
        <p:spPr>
          <a:xfrm>
            <a:off x="4932040" y="1430797"/>
            <a:ext cx="3296504" cy="426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6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Egouttage d’eau sur les produits exposés. 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supports de balisage sont rouillés.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00808"/>
            <a:ext cx="5348064" cy="401104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0" t="19551"/>
          <a:stretch/>
        </p:blipFill>
        <p:spPr>
          <a:xfrm>
            <a:off x="6012911" y="1429460"/>
            <a:ext cx="282111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5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Présence d’un porte-appât non fixé au sol. Le DEIV n’est pas fonctionnel.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5"/>
            <a:ext cx="3312368" cy="441649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64163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0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Volaille trad. : Le cache lumière est mal fixé au niveau de la chambre froide.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830" y="1556792"/>
            <a:ext cx="5562364" cy="4171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4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00" y="1626840"/>
            <a:ext cx="7162800" cy="39624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La vérification mensuelle par thermosonde n’est pas réalisée le mois de juillet.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37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Le billot est fissuré. Absence de produit au niveau de la station de nettoyage.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3415308" cy="455374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291072"/>
            <a:ext cx="3489852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71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 Boucherie: Présence de piqûres de moisissures sur l’instruction. T° à cœur mesurée de la viande hachée= 7,8°C&gt;2°C.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589" y="1772816"/>
            <a:ext cx="2767236" cy="36896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99" t="24801" r="4801" b="17450"/>
          <a:stretch/>
        </p:blipFill>
        <p:spPr>
          <a:xfrm>
            <a:off x="4355976" y="1637420"/>
            <a:ext cx="3816424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9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 DEIV n ’est pas fonctionnel.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924" y="1340768"/>
            <a:ext cx="6156176" cy="461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64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13252</TotalTime>
  <Words>247</Words>
  <Application>Microsoft Office PowerPoint</Application>
  <PresentationFormat>Affichage à l'écran (4:3)</PresentationFormat>
  <Paragraphs>22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376</cp:revision>
  <cp:lastPrinted>2016-02-08T19:41:58Z</cp:lastPrinted>
  <dcterms:created xsi:type="dcterms:W3CDTF">2014-03-07T09:21:22Z</dcterms:created>
  <dcterms:modified xsi:type="dcterms:W3CDTF">2020-09-23T23:04:36Z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876733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