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363" r:id="rId3"/>
    <p:sldId id="370" r:id="rId4"/>
    <p:sldId id="369" r:id="rId5"/>
    <p:sldId id="365" r:id="rId6"/>
    <p:sldId id="368" r:id="rId7"/>
    <p:sldId id="367" r:id="rId8"/>
    <p:sldId id="366" r:id="rId9"/>
    <p:sldId id="378" r:id="rId10"/>
    <p:sldId id="373" r:id="rId11"/>
    <p:sldId id="372" r:id="rId12"/>
    <p:sldId id="371" r:id="rId13"/>
    <p:sldId id="364" r:id="rId14"/>
    <p:sldId id="377" r:id="rId15"/>
    <p:sldId id="376" r:id="rId16"/>
    <p:sldId id="375" r:id="rId17"/>
    <p:sldId id="374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29/08/2020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</a:t>
            </a:r>
            <a:r>
              <a:rPr lang="fr-FR" altLang="fr-FR" kern="0" dirty="0" err="1" smtClean="0"/>
              <a:t>Jarzouna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JARZOUNA</a:t>
            </a:r>
          </a:p>
        </p:txBody>
      </p:sp>
      <p:sp>
        <p:nvSpPr>
          <p:cNvPr id="5" name="Rectangle 4"/>
          <p:cNvSpPr/>
          <p:nvPr/>
        </p:nvSpPr>
        <p:spPr>
          <a:xfrm>
            <a:off x="961827" y="5769676"/>
            <a:ext cx="1911100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17 août 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8144" y="5729474"/>
            <a:ext cx="218521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Wissem ZANNED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082192"/>
            <a:ext cx="3456384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Non disponibilité du produit de nettoyage de la </a:t>
            </a:r>
            <a:r>
              <a:rPr lang="fr-FR" sz="1600" b="1" dirty="0">
                <a:solidFill>
                  <a:srgbClr val="0070C0"/>
                </a:solidFill>
              </a:rPr>
              <a:t>station. Labo traiteur: Absence de protection pour la conduite de canalisation sous le poste lave-mains.</a:t>
            </a:r>
            <a:endParaRPr lang="fr-FR" sz="1600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78425"/>
            <a:ext cx="3039433" cy="22795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42727"/>
            <a:ext cx="4368125" cy="32760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82" y="1268760"/>
            <a:ext cx="2698056" cy="359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Manque de protection du meuble d’exposition à T° ambiante.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3294366" cy="439248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38045"/>
            <a:ext cx="3312368" cy="44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949280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Terminal de cuisson: Ecaillement du revêtement des plateaux de cuisson du pain.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Réception: Manque d’étanchéité de la porte.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16849"/>
            <a:ext cx="3026212" cy="40349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/>
          <a:stretch/>
        </p:blipFill>
        <p:spPr>
          <a:xfrm>
            <a:off x="4283968" y="1556791"/>
            <a:ext cx="4518771" cy="41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8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Présence de pâte brisée surgelée périmée depuis le 17/06/2020.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Absence de la DLC de glace.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33901" r="46890" b="15700"/>
          <a:stretch/>
        </p:blipFill>
        <p:spPr>
          <a:xfrm rot="16200000">
            <a:off x="1512929" y="727432"/>
            <a:ext cx="2088232" cy="33149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13955" y="3044238"/>
            <a:ext cx="2486178" cy="33149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r="14601"/>
          <a:stretch/>
        </p:blipFill>
        <p:spPr>
          <a:xfrm rot="16200000">
            <a:off x="4711875" y="1573485"/>
            <a:ext cx="3809293" cy="42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PGC: Présence de 3 paquets de chocolat périmés depuis le 14/05/2020.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t="24793" r="34085" b="25858"/>
          <a:stretch/>
        </p:blipFill>
        <p:spPr>
          <a:xfrm rot="16200000">
            <a:off x="849198" y="1524943"/>
            <a:ext cx="2736304" cy="44347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26901" r="14690" b="3801"/>
          <a:stretch/>
        </p:blipFill>
        <p:spPr>
          <a:xfrm>
            <a:off x="4860032" y="1412776"/>
            <a:ext cx="3744416" cy="44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Réserve: Présence de crevasses au niveau du carrelage au sol.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24612"/>
            <a:ext cx="4572000" cy="3429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49612"/>
            <a:ext cx="3960440" cy="35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L’afficheur du meuble des </a:t>
            </a:r>
            <a:r>
              <a:rPr lang="fr-FR" sz="1600" b="1" dirty="0" err="1" smtClean="0">
                <a:solidFill>
                  <a:srgbClr val="0070C0"/>
                </a:solidFill>
              </a:rPr>
              <a:t>petfood</a:t>
            </a:r>
            <a:r>
              <a:rPr lang="fr-FR" sz="1600" b="1" dirty="0" smtClean="0">
                <a:solidFill>
                  <a:srgbClr val="0070C0"/>
                </a:solidFill>
              </a:rPr>
              <a:t> n’est pas fonctionnel. Ecaillement de la résine de la CF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1575" r="11303" b="11902"/>
          <a:stretch/>
        </p:blipFill>
        <p:spPr>
          <a:xfrm>
            <a:off x="683568" y="1953416"/>
            <a:ext cx="2954274" cy="33123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19957"/>
            <a:ext cx="4772381" cy="357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PLS: L’afficheur du meuble d’exposition des charcuterie n’est pas fonctionnel.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Ecaillement de la peinture du meuble.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229979" cy="31724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6" t="23052"/>
          <a:stretch/>
        </p:blipFill>
        <p:spPr>
          <a:xfrm>
            <a:off x="5046544" y="2204864"/>
            <a:ext cx="3413888" cy="288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Volaillerie: Entreposage de caisse de poulet à même le sol. Présence de pastèque au sol de l’arrière rayon.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435846" cy="45811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50449"/>
            <a:ext cx="3313312" cy="44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1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Fromage: Exposition de </a:t>
            </a:r>
            <a:r>
              <a:rPr lang="fr-FR" sz="1600" b="1" dirty="0" err="1" smtClean="0">
                <a:solidFill>
                  <a:srgbClr val="0070C0"/>
                </a:solidFill>
              </a:rPr>
              <a:t>chamia</a:t>
            </a:r>
            <a:r>
              <a:rPr lang="fr-FR" sz="1600" b="1" dirty="0" smtClean="0">
                <a:solidFill>
                  <a:srgbClr val="0070C0"/>
                </a:solidFill>
              </a:rPr>
              <a:t> et beurre avec des étiquettes effacés.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5385"/>
            <a:ext cx="3170304" cy="42270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431677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Fromage: Présence de souillures au sol de l’arrière rayon. Présence de cadavres de mouches au niveau du meuble d’exposition.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21000"/>
          <a:stretch/>
        </p:blipFill>
        <p:spPr>
          <a:xfrm>
            <a:off x="1043608" y="1432811"/>
            <a:ext cx="3219166" cy="43696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13651" r="3401" b="12851"/>
          <a:stretch/>
        </p:blipFill>
        <p:spPr>
          <a:xfrm>
            <a:off x="4878676" y="1479661"/>
            <a:ext cx="3581755" cy="432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877272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Volaillerie: Le DEIV n’est pas fonctionnel. 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Fromage: Présence de givre au niveau de l’armoire froide de stockage des MP.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b="11101"/>
          <a:stretch/>
        </p:blipFill>
        <p:spPr>
          <a:xfrm>
            <a:off x="864096" y="2101162"/>
            <a:ext cx="3707904" cy="295232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59" y="2064796"/>
            <a:ext cx="4033413" cy="302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5949280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Fromage: </a:t>
            </a:r>
            <a:r>
              <a:rPr lang="fr-FR" sz="1600" b="1" dirty="0">
                <a:solidFill>
                  <a:srgbClr val="0070C0"/>
                </a:solidFill>
              </a:rPr>
              <a:t>Maintien des morceaux fromage Mozzarella (moisis), ayant une de date de retrait dépassée, dans l’armoire froide des produits conformes.. </a:t>
            </a:r>
            <a:r>
              <a:rPr lang="fr-FR" sz="1600" b="1" dirty="0" smtClean="0">
                <a:solidFill>
                  <a:srgbClr val="0070C0"/>
                </a:solidFill>
              </a:rPr>
              <a:t>Absence d’identification de la DO de fromage sicilien.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8787"/>
            <a:ext cx="3006334" cy="40084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6071" r="20516" b="10925"/>
          <a:stretch/>
        </p:blipFill>
        <p:spPr>
          <a:xfrm rot="16200000">
            <a:off x="5286245" y="698532"/>
            <a:ext cx="2095302" cy="30917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29800" r="6170" b="3305"/>
          <a:stretch/>
        </p:blipFill>
        <p:spPr>
          <a:xfrm>
            <a:off x="4211960" y="3356992"/>
            <a:ext cx="3960440" cy="25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5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Fromage: Présence de mouches au rayon. Ecaillement de la résine de la CF.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3384376" cy="45125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13" y="1340767"/>
            <a:ext cx="3384376" cy="4512502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1979712" y="2852936"/>
            <a:ext cx="936104" cy="100811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FLEG: Absence d’étiquetage de 2 morceaux de potirons exposés au meuble froid. L’état de fraîcheur des figues de barbarie est insatisfaisant.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9" y="1766832"/>
            <a:ext cx="4579979" cy="3434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9" y="1766832"/>
            <a:ext cx="2576238" cy="34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4115" y="59492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FLEG: Présence de rouille sur les parois de la CF. Ecaillement de la résine au sol de la CF.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6" y="1844824"/>
            <a:ext cx="4353281" cy="32649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90825"/>
            <a:ext cx="4291946" cy="32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16794</TotalTime>
  <Words>329</Words>
  <Application>Microsoft Office PowerPoint</Application>
  <PresentationFormat>Affichage à l'écran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bennour.ahmed.esti@gmail.com</cp:lastModifiedBy>
  <cp:revision>373</cp:revision>
  <cp:lastPrinted>2016-02-08T19:41:58Z</cp:lastPrinted>
  <dcterms:created xsi:type="dcterms:W3CDTF">2014-03-07T09:21:22Z</dcterms:created>
  <dcterms:modified xsi:type="dcterms:W3CDTF">2020-08-29T12:27:36Z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3028808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