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66" autoAdjust="0"/>
    <p:restoredTop sz="94434" autoAdjust="0"/>
  </p:normalViewPr>
  <p:slideViewPr>
    <p:cSldViewPr>
      <p:cViewPr varScale="1">
        <p:scale>
          <a:sx n="69" d="100"/>
          <a:sy n="69" d="100"/>
        </p:scale>
        <p:origin x="138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22/08/2020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22/08/2020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Sidi Mansour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Sidi Mansour</a:t>
            </a:r>
          </a:p>
        </p:txBody>
      </p:sp>
      <p:sp>
        <p:nvSpPr>
          <p:cNvPr id="5" name="Rectangle 4"/>
          <p:cNvSpPr/>
          <p:nvPr/>
        </p:nvSpPr>
        <p:spPr>
          <a:xfrm>
            <a:off x="1166624" y="5769676"/>
            <a:ext cx="191110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21 août 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89933" y="5746593"/>
            <a:ext cx="229101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KARAA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4"/>
          <p:cNvSpPr txBox="1"/>
          <p:nvPr/>
        </p:nvSpPr>
        <p:spPr>
          <a:xfrm>
            <a:off x="683568" y="6258798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Blettes portant l’identification de laitue</a:t>
            </a:r>
            <a:r>
              <a:rPr lang="fr-FR" sz="1600" b="1" dirty="0" smtClean="0">
                <a:solidFill>
                  <a:srgbClr val="0070C0"/>
                </a:solidFill>
              </a:rPr>
              <a:t>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944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4"/>
          <p:cNvSpPr txBox="1"/>
          <p:nvPr/>
        </p:nvSpPr>
        <p:spPr>
          <a:xfrm>
            <a:off x="683568" y="6258798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renforcer les opérations de nettoyage des caisses au rayon</a:t>
            </a:r>
            <a:r>
              <a:rPr lang="fr-FR" sz="1600" b="1" dirty="0" smtClean="0">
                <a:solidFill>
                  <a:srgbClr val="0070C0"/>
                </a:solidFill>
              </a:rPr>
              <a:t>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91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683568" y="6093296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renforcer les opérations de nettoyage de la scie à os.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928" y="1412776"/>
            <a:ext cx="5868144" cy="4401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53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648984" y="5949280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l’enregistrement de la traçabilité n’est pas systématique (cas du 29 juillet 2020).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180312" y="780129"/>
            <a:ext cx="4227934" cy="5637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3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683568" y="6021288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renforcer les opérations de nettoyage de la partie supérieure du rôtissoire.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40" y="1340768"/>
            <a:ext cx="5652120" cy="4239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26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647564" y="6093296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</a:t>
            </a:r>
            <a:r>
              <a:rPr lang="fr-FR" sz="1600" b="1" dirty="0" smtClean="0">
                <a:solidFill>
                  <a:srgbClr val="0070C0"/>
                </a:solidFill>
              </a:rPr>
              <a:t>Présence de givre au niveau de l’évaporateur de la chambre froide négative.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224136"/>
            <a:ext cx="6120680" cy="4590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92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683568" y="6093296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Pelle à glace placée contre le sol.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928" y="1340768"/>
            <a:ext cx="5868144" cy="4401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67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899592" y="6237312"/>
            <a:ext cx="734481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traces de rouille sur la face externe du canal d’évacuation de la glace pilée.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0175" y="1412776"/>
            <a:ext cx="5868144" cy="4401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23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683568" y="6258798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Distributeur papier </a:t>
            </a:r>
            <a:r>
              <a:rPr lang="fr-FR" sz="1600" b="1" dirty="0" err="1" smtClean="0">
                <a:solidFill>
                  <a:srgbClr val="0070C0"/>
                </a:solidFill>
              </a:rPr>
              <a:t>essui</a:t>
            </a:r>
            <a:r>
              <a:rPr lang="fr-FR" sz="1600" b="1" dirty="0" smtClean="0">
                <a:solidFill>
                  <a:srgbClr val="0070C0"/>
                </a:solidFill>
              </a:rPr>
              <a:t> mains vide.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0" y="1412776"/>
            <a:ext cx="6012160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01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357753" y="530677"/>
            <a:ext cx="4428493" cy="5904657"/>
          </a:xfrm>
        </p:spPr>
      </p:pic>
      <p:sp>
        <p:nvSpPr>
          <p:cNvPr id="4" name="ZoneTexte 4"/>
          <p:cNvSpPr txBox="1"/>
          <p:nvPr/>
        </p:nvSpPr>
        <p:spPr>
          <a:xfrm>
            <a:off x="719571" y="5517232"/>
            <a:ext cx="7776864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Contrôle de température et vérification à cœur d’un produit réalisés le 31/07/2020.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La vérification mensuelle de la chambre froide n’est pas réalisée pour le mois de juillet 2020.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6692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12137</TotalTime>
  <Words>160</Words>
  <Application>Microsoft Office PowerPoint</Application>
  <PresentationFormat>Affichage à l'écran (4:3)</PresentationFormat>
  <Paragraphs>15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Utilisateur Windows</cp:lastModifiedBy>
  <cp:revision>333</cp:revision>
  <cp:lastPrinted>2016-02-08T19:41:58Z</cp:lastPrinted>
  <dcterms:created xsi:type="dcterms:W3CDTF">2014-03-07T09:21:22Z</dcterms:created>
  <dcterms:modified xsi:type="dcterms:W3CDTF">2020-08-22T18:32:28Z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722501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