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356" r:id="rId3"/>
    <p:sldId id="364" r:id="rId4"/>
    <p:sldId id="363" r:id="rId5"/>
    <p:sldId id="362" r:id="rId6"/>
    <p:sldId id="361" r:id="rId7"/>
    <p:sldId id="360" r:id="rId8"/>
    <p:sldId id="359" r:id="rId9"/>
    <p:sldId id="358" r:id="rId10"/>
    <p:sldId id="357" r:id="rId11"/>
    <p:sldId id="366" r:id="rId12"/>
    <p:sldId id="365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31/08/2020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31/08/2020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Jammel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Jammel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7769" y="5796446"/>
            <a:ext cx="2037737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29 Juillet 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8234" y="5803114"/>
            <a:ext cx="248818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Poissonnerie: Elévation de la température des poissons exposés.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24991" y="883786"/>
            <a:ext cx="4038034" cy="538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24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PGC: Absence de DLC d’un paquet de biscuit ‘Daily’.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117" y="1628800"/>
            <a:ext cx="2859782" cy="381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26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877272"/>
            <a:ext cx="77048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Réception: Manque d’étanchéité de la porte du quai de réception. </a:t>
            </a:r>
            <a:endParaRPr lang="fr-FR" altLang="fr-FR" sz="1600" b="1" dirty="0" smtClean="0">
              <a:solidFill>
                <a:srgbClr val="0070C0"/>
              </a:solidFill>
            </a:endParaRPr>
          </a:p>
          <a:p>
            <a:r>
              <a:rPr lang="fr-FR" altLang="fr-FR" sz="1600" b="1" dirty="0">
                <a:solidFill>
                  <a:srgbClr val="0070C0"/>
                </a:solidFill>
              </a:rPr>
              <a:t>Présence d’un produit de nettoyage, non identifié, transvasé dans une bouteille d’eau.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140325"/>
            <a:ext cx="3860091" cy="28950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046601" cy="406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4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Charcuterie/ Fromage: Etat de propreté insatisfaisant du meuble d’exposition TRAD.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988838"/>
            <a:ext cx="3744416" cy="305780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35"/>
          <a:stretch/>
        </p:blipFill>
        <p:spPr>
          <a:xfrm>
            <a:off x="770269" y="1988838"/>
            <a:ext cx="3866380" cy="3057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877272"/>
            <a:ext cx="77048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Charcuterie/ Fromage: Présence de restes de fromage dans la zone de stockage des emballages. </a:t>
            </a:r>
          </a:p>
          <a:p>
            <a:r>
              <a:rPr lang="fr-FR" altLang="fr-FR" sz="1600" b="1" dirty="0" smtClean="0">
                <a:solidFill>
                  <a:srgbClr val="0070C0"/>
                </a:solidFill>
              </a:rPr>
              <a:t>Présence de boudin en promotion sans DLC.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75173" y="1807320"/>
            <a:ext cx="2817312" cy="37564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634989"/>
            <a:ext cx="3075806" cy="410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89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0070C0"/>
                </a:solidFill>
              </a:rPr>
              <a:t>Meuble </a:t>
            </a:r>
            <a:r>
              <a:rPr lang="fr-FR" altLang="fr-FR" sz="1600" b="1" dirty="0" smtClean="0">
                <a:solidFill>
                  <a:srgbClr val="0070C0"/>
                </a:solidFill>
              </a:rPr>
              <a:t>LS fromage: </a:t>
            </a:r>
            <a:r>
              <a:rPr lang="fr-FR" altLang="fr-FR" sz="1600" b="1" dirty="0">
                <a:solidFill>
                  <a:srgbClr val="0070C0"/>
                </a:solidFill>
              </a:rPr>
              <a:t>Perte de l'aspect </a:t>
            </a:r>
            <a:r>
              <a:rPr lang="fr-FR" altLang="fr-FR" sz="1600" b="1" dirty="0" err="1">
                <a:solidFill>
                  <a:srgbClr val="0070C0"/>
                </a:solidFill>
              </a:rPr>
              <a:t>sous-vide</a:t>
            </a:r>
            <a:r>
              <a:rPr lang="fr-FR" altLang="fr-FR" sz="1600" b="1" dirty="0">
                <a:solidFill>
                  <a:srgbClr val="0070C0"/>
                </a:solidFill>
              </a:rPr>
              <a:t> de fromage Mozzarella 'Mont Régal'.</a:t>
            </a:r>
            <a:endParaRPr lang="fr-FR" alt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1" t="25850"/>
          <a:stretch/>
        </p:blipFill>
        <p:spPr>
          <a:xfrm>
            <a:off x="791580" y="1484784"/>
            <a:ext cx="3294984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0" t="8000" r="9050" b="15351"/>
          <a:stretch/>
        </p:blipFill>
        <p:spPr>
          <a:xfrm>
            <a:off x="4211960" y="1509900"/>
            <a:ext cx="4446741" cy="415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6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FLEG: Exposition de potiron reconditionné sans étiquetage.</a:t>
            </a:r>
          </a:p>
          <a:p>
            <a:r>
              <a:rPr lang="fr-FR" altLang="fr-FR" sz="1600" b="1" dirty="0" smtClean="0">
                <a:solidFill>
                  <a:srgbClr val="0070C0"/>
                </a:solidFill>
              </a:rPr>
              <a:t>Stagnation d’eau dans la chambre froide.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00808"/>
            <a:ext cx="2895786" cy="38610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41"/>
          <a:stretch/>
        </p:blipFill>
        <p:spPr>
          <a:xfrm>
            <a:off x="5076056" y="1682123"/>
            <a:ext cx="3168352" cy="3879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Traiteur: Protection partielle des produits exposés.</a:t>
            </a:r>
          </a:p>
          <a:p>
            <a:r>
              <a:rPr lang="fr-FR" altLang="fr-FR" sz="1600" b="1" dirty="0" smtClean="0">
                <a:solidFill>
                  <a:srgbClr val="0070C0"/>
                </a:solidFill>
              </a:rPr>
              <a:t>Etat de propreté insatisfaisant du meuble d’exposition.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1" y="2348880"/>
            <a:ext cx="4019938" cy="301495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556792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06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Traiteur: Présence de piqûres de moisissures sur la grille de l’extracteur d’air.</a:t>
            </a:r>
          </a:p>
          <a:p>
            <a:r>
              <a:rPr lang="fr-FR" altLang="fr-FR" sz="1600" b="1" dirty="0" smtClean="0">
                <a:solidFill>
                  <a:srgbClr val="0070C0"/>
                </a:solidFill>
              </a:rPr>
              <a:t>Présence de givre au niveau du meuble de stockage des produits entamés.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3147814" cy="419708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2132856"/>
            <a:ext cx="4187957" cy="3140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64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4752684"/>
            <a:ext cx="3688779" cy="156966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Laboratoire boucherie: Présence de piqûres de moisissures sur la grille de l’évaporateur. Ecaillement du revêtement du sol et présence de rouille. Ecaillement de la peinture des murs de la plonge.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1527217"/>
            <a:ext cx="3279793" cy="245984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310" y="1590883"/>
            <a:ext cx="3336371" cy="250227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4564" y="4351412"/>
            <a:ext cx="3342117" cy="250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1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80" y="5949280"/>
            <a:ext cx="770485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sz="1600" b="1" dirty="0" smtClean="0">
                <a:solidFill>
                  <a:srgbClr val="0070C0"/>
                </a:solidFill>
              </a:rPr>
              <a:t>Chambre froide poissonnerie: Stagnation d’eau. Oxydation de la gaine de la machine de glace.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80" y="2398576"/>
            <a:ext cx="3143841" cy="235788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899021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6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12269</TotalTime>
  <Words>223</Words>
  <Application>Microsoft Office PowerPoint</Application>
  <PresentationFormat>Affichage à l'écran (4:3)</PresentationFormat>
  <Paragraphs>20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336</cp:revision>
  <cp:lastPrinted>2017-08-22T18:28:16Z</cp:lastPrinted>
  <dcterms:created xsi:type="dcterms:W3CDTF">2014-03-07T09:21:22Z</dcterms:created>
  <dcterms:modified xsi:type="dcterms:W3CDTF">2020-08-31T18:07:21Z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361585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