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314" r:id="rId3"/>
    <p:sldId id="315" r:id="rId4"/>
    <p:sldId id="319" r:id="rId5"/>
    <p:sldId id="316" r:id="rId6"/>
    <p:sldId id="321" r:id="rId7"/>
    <p:sldId id="320" r:id="rId8"/>
    <p:sldId id="322" r:id="rId9"/>
    <p:sldId id="324" r:id="rId10"/>
    <p:sldId id="325" r:id="rId11"/>
    <p:sldId id="326" r:id="rId12"/>
    <p:sldId id="317" r:id="rId13"/>
    <p:sldId id="318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31/08/2020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31/08/2020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2498" y="5846299"/>
            <a:ext cx="20393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 revêtement du sol de l’espace de vente est crevassé à plusieurs niveaux.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90" y="1412776"/>
            <a:ext cx="760662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16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40694" y="5805264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souillures au meuble froid des poulets LS.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miroir décoratif du meuble froid.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T° affichée du meuble est de l’ordre de 12,4°C.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1196752"/>
            <a:ext cx="4054488" cy="424847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08" y="1124744"/>
            <a:ext cx="4680520" cy="4680520"/>
          </a:xfrm>
          <a:prstGeom prst="rect">
            <a:avLst/>
          </a:prstGeom>
        </p:spPr>
      </p:pic>
      <p:sp>
        <p:nvSpPr>
          <p:cNvPr id="2" name="Ellipse 1"/>
          <p:cNvSpPr/>
          <p:nvPr/>
        </p:nvSpPr>
        <p:spPr>
          <a:xfrm>
            <a:off x="4049942" y="1628800"/>
            <a:ext cx="864096" cy="86409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69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déchet: Le local déchet est cloisonné par un grillage et n’est pas climatisé.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12" y="1412776"/>
            <a:ext cx="772477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8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517232"/>
            <a:ext cx="760662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Présence de crevasses au revêtement du sol de la zone de réception et le quai.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Stagnation d’eau et présence de souillures diverses dans la zone de réception.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79" y="1340768"/>
            <a:ext cx="4343400" cy="39604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963" y="1319225"/>
            <a:ext cx="3574355" cy="398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9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Ecaillement du revêtement du meuble d’exposition.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26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79092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Stockage des bananes dans une zone souillée et non adaptée (en face de la chambre froide négative).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298" y="1412776"/>
            <a:ext cx="7627421" cy="4551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1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Epices: Les charnières des présentoirs des épices sont abimés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00800" cy="439248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2555776" y="4077072"/>
            <a:ext cx="1584176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123728" y="1568260"/>
            <a:ext cx="1584176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3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Utilisation d’un panier en plastique non apte au contact avec les aliments pour stockage des œufs.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151686" cy="426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5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Jointure du four abimée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trous au mur du laboratoire, conduite non protégée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581418" y="1178750"/>
            <a:ext cx="4536504" cy="35796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b="152"/>
          <a:stretch/>
        </p:blipFill>
        <p:spPr>
          <a:xfrm>
            <a:off x="6372200" y="1628800"/>
            <a:ext cx="2603748" cy="30243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-11968" y="1532248"/>
            <a:ext cx="434340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02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5754683"/>
            <a:ext cx="760662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Etiquette du produit erronée; indication du beurre au lieu de MG végétale pour viennoiserie N°1.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Stockage des emballages dans leurs cartons d’origine au niveau du laboratoire.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04" y="1196752"/>
            <a:ext cx="4343400" cy="43924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071" y="1325488"/>
            <a:ext cx="4343400" cy="426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Présence de cadavres d’insectes dans les bordures du meuble d’exposition des nougats.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68760"/>
            <a:ext cx="3980359" cy="46237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931" y="1268760"/>
            <a:ext cx="3862387" cy="462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04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La boite de </a:t>
            </a:r>
            <a:r>
              <a:rPr lang="fr-FR" sz="1600" b="1" dirty="0" err="1">
                <a:solidFill>
                  <a:srgbClr val="0070C0"/>
                </a:solidFill>
              </a:rPr>
              <a:t>C</a:t>
            </a:r>
            <a:r>
              <a:rPr lang="fr-FR" sz="1600" b="1" dirty="0" err="1" smtClean="0">
                <a:solidFill>
                  <a:srgbClr val="0070C0"/>
                </a:solidFill>
              </a:rPr>
              <a:t>hamia</a:t>
            </a:r>
            <a:r>
              <a:rPr lang="fr-FR" sz="1600" b="1" dirty="0" smtClean="0">
                <a:solidFill>
                  <a:srgbClr val="0070C0"/>
                </a:solidFill>
              </a:rPr>
              <a:t> papillon est défoncée, la DLUO des raisins secs est illisible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3175" r="8817" b="9524"/>
          <a:stretch/>
        </p:blipFill>
        <p:spPr>
          <a:xfrm>
            <a:off x="467544" y="1377732"/>
            <a:ext cx="3960440" cy="39604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r="64"/>
          <a:stretch/>
        </p:blipFill>
        <p:spPr>
          <a:xfrm rot="16200000">
            <a:off x="4806026" y="1179711"/>
            <a:ext cx="3528392" cy="39244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2364" y="2996952"/>
            <a:ext cx="2315716" cy="296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0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15314</TotalTime>
  <Words>245</Words>
  <Application>Microsoft Office PowerPoint</Application>
  <PresentationFormat>Affichage à l'écran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308</cp:revision>
  <cp:lastPrinted>2016-02-08T19:41:58Z</cp:lastPrinted>
  <dcterms:created xsi:type="dcterms:W3CDTF">2014-03-07T09:21:22Z</dcterms:created>
  <dcterms:modified xsi:type="dcterms:W3CDTF">2020-08-31T16:39:28Z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722326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