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notesMasterIdLst>
    <p:notesMasterId r:id="rId11"/>
  </p:notesMasterIdLst>
  <p:handoutMasterIdLst>
    <p:handoutMasterId r:id="rId12"/>
  </p:handoutMasterIdLst>
  <p:sldIdLst>
    <p:sldId id="268" r:id="rId3"/>
    <p:sldId id="388" r:id="rId4"/>
    <p:sldId id="395" r:id="rId5"/>
    <p:sldId id="390" r:id="rId6"/>
    <p:sldId id="392" r:id="rId7"/>
    <p:sldId id="398" r:id="rId8"/>
    <p:sldId id="396" r:id="rId9"/>
    <p:sldId id="389" r:id="rId10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21/07/2020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21/07/2020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image" Target="../media/image5.jpe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16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Sousse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dirty="0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Sousse</a:t>
            </a:r>
            <a:r>
              <a:rPr lang="fr-FR" altLang="fr-FR" kern="0" baseline="0" dirty="0" smtClean="0"/>
              <a:t> Khezama</a:t>
            </a:r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Sousse Khezama</a:t>
            </a:r>
          </a:p>
        </p:txBody>
      </p:sp>
      <p:sp>
        <p:nvSpPr>
          <p:cNvPr id="5" name="Rectangle 4"/>
          <p:cNvSpPr/>
          <p:nvPr/>
        </p:nvSpPr>
        <p:spPr>
          <a:xfrm>
            <a:off x="1206990" y="5722234"/>
            <a:ext cx="1747594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Le 09/03/2020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4136" y="5595911"/>
            <a:ext cx="3494867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0957" y="6093296"/>
            <a:ext cx="7639475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Poissonnerie: Absence de balisage pour certains exposés.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Ecaillement du revêtement du sol de la chambre froide.                        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3679035" cy="4416491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626" y="1340768"/>
            <a:ext cx="3435846" cy="4416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1861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719572" y="1340768"/>
            <a:ext cx="3960439" cy="4392488"/>
          </a:xfrm>
        </p:spPr>
      </p:pic>
      <p:sp>
        <p:nvSpPr>
          <p:cNvPr id="4" name="ZoneTexte 3"/>
          <p:cNvSpPr txBox="1"/>
          <p:nvPr/>
        </p:nvSpPr>
        <p:spPr>
          <a:xfrm>
            <a:off x="1007603" y="6021288"/>
            <a:ext cx="734481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Poissonnerie: Les grilles du caniveaux sont démontées.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Le support de la station de nettoyage n’est pas fixé au mur.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0032" y="1345608"/>
            <a:ext cx="3528392" cy="4387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7847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27584" y="5949280"/>
            <a:ext cx="7715522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Olives, épices &amp; condiments: Les portes du meuble froid sont démontées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412776"/>
            <a:ext cx="7272808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9735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99592" y="6093296"/>
            <a:ext cx="7344816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PLS: Ecaillement du revêtement des meubles froids des produits laitiers et développement de moisissures sur les supports des portes étiquettes.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412776"/>
            <a:ext cx="7056784" cy="4293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7498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27777" y="6237312"/>
            <a:ext cx="6984775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Boucherie: Ecaillement du revêtement interne du meuble froid LS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932" y="1512082"/>
            <a:ext cx="7304467" cy="4293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2439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340768"/>
            <a:ext cx="3238549" cy="4318066"/>
          </a:xfr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1324584"/>
            <a:ext cx="4248472" cy="4331553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782872" y="5877272"/>
            <a:ext cx="7715522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FLEG Oxydation du revêtement mural.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Les traces d’écoulement d’eau persistent sur les murs de la chambre froide.</a:t>
            </a:r>
          </a:p>
        </p:txBody>
      </p:sp>
    </p:spTree>
    <p:extLst>
      <p:ext uri="{BB962C8B-B14F-4D97-AF65-F5344CB8AC3E}">
        <p14:creationId xmlns:p14="http://schemas.microsoft.com/office/powerpoint/2010/main" val="36991700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6093296"/>
            <a:ext cx="7715522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Vestiaires Homme: Les portes de certains casiers sont démontées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1043608" y="1340768"/>
            <a:ext cx="7128792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238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26356</TotalTime>
  <Words>126</Words>
  <Application>Microsoft Office PowerPoint</Application>
  <PresentationFormat>Affichage à l'écran (4:3)</PresentationFormat>
  <Paragraphs>14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8</vt:i4>
      </vt:variant>
    </vt:vector>
  </HeadingPairs>
  <TitlesOfParts>
    <vt:vector size="15" baseType="lpstr">
      <vt:lpstr>Arial</vt:lpstr>
      <vt:lpstr>Calibri</vt:lpstr>
      <vt:lpstr>Century Gothic</vt:lpstr>
      <vt:lpstr>Tempus Sans ITC</vt:lpstr>
      <vt:lpstr>Wingdings</vt:lpstr>
      <vt:lpstr>Thème1</vt:lpstr>
      <vt:lpstr>Couches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392</cp:revision>
  <cp:lastPrinted>2016-02-08T19:41:58Z</cp:lastPrinted>
  <dcterms:created xsi:type="dcterms:W3CDTF">2014-03-07T09:21:22Z</dcterms:created>
  <dcterms:modified xsi:type="dcterms:W3CDTF">2020-07-21T13:46:33Z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305311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