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281" r:id="rId3"/>
    <p:sldId id="282" r:id="rId4"/>
    <p:sldId id="283" r:id="rId5"/>
    <p:sldId id="284" r:id="rId6"/>
    <p:sldId id="285" r:id="rId7"/>
    <p:sldId id="286" r:id="rId8"/>
    <p:sldId id="287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66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09/03/2020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09/03/2020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hdphoto1.wdp" Type="http://schemas.microsoft.com/office/2007/relationships/hdphoto"/></Relationships>
</file>

<file path=ppt/slides/_rels/slide4.xml.rels><?xml version="1.0" encoding="UTF-8" standalone="yes" ?><Relationships xmlns="http://schemas.openxmlformats.org/package/2006/relationships"><Relationship Id="rId3" Target="../media/hdphoto2.wdp" Type="http://schemas.microsoft.com/office/2007/relationships/hdphoto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8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hdphoto3.wdp" Type="http://schemas.microsoft.com/office/2007/relationships/hdphoto"/></Relationships>
</file>

<file path=ppt/slides/_rels/slide6.xml.rels><?xml version="1.0" encoding="UTF-8" standalone="yes" ?><Relationships xmlns="http://schemas.openxmlformats.org/package/2006/relationships"><Relationship Id="rId3" Target="../media/hdphoto4.wdp" Type="http://schemas.microsoft.com/office/2007/relationships/hdphoto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Sidi Mansour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2194" y="5769676"/>
            <a:ext cx="193995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02 Mars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6127" y="5746593"/>
            <a:ext cx="261481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système à pédale de la poubelle de la boucherie était défaillant, la couvercle est bloquée dans la position ouverte.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3" y="1340768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5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48984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Fromage: les mentions légales DF et DLC étaient effacés sur un bloc de fromage « mon bloc au cheddar, Landor ».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" r="105"/>
          <a:stretch/>
        </p:blipFill>
        <p:spPr>
          <a:xfrm>
            <a:off x="0" y="1268760"/>
            <a:ext cx="3923928" cy="203523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95" r="36"/>
          <a:stretch/>
        </p:blipFill>
        <p:spPr>
          <a:xfrm>
            <a:off x="2962409" y="1988840"/>
            <a:ext cx="549061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618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Fromage: un morceau « d’edam, Majesté » exposé dont la date limite de consommation était le 03/03/2020 n’était pas retiré du rayon.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7" r="134"/>
          <a:stretch/>
        </p:blipFill>
        <p:spPr>
          <a:xfrm>
            <a:off x="4716016" y="1412776"/>
            <a:ext cx="4201508" cy="23762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3"/>
          <a:stretch/>
        </p:blipFill>
        <p:spPr>
          <a:xfrm>
            <a:off x="484961" y="1419046"/>
            <a:ext cx="4032448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6926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16530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Terminal de cuisson: exposition de 5 paquets de « pain de mie complet » dont la DLC était le 03/03/20 (le jour du retrait).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79512" y="1196752"/>
            <a:ext cx="3487523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96"/>
          <a:stretch/>
        </p:blipFill>
        <p:spPr>
          <a:xfrm>
            <a:off x="3846846" y="1844824"/>
            <a:ext cx="4608512" cy="2016224"/>
          </a:xfrm>
          <a:prstGeom prst="rect">
            <a:avLst/>
          </a:prstGeom>
        </p:spPr>
      </p:pic>
      <p:sp>
        <p:nvSpPr>
          <p:cNvPr id="7" name="ZoneTexte 4"/>
          <p:cNvSpPr txBox="1"/>
          <p:nvPr/>
        </p:nvSpPr>
        <p:spPr>
          <a:xfrm>
            <a:off x="5436096" y="4005064"/>
            <a:ext cx="166125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DLC: 03/03/20</a:t>
            </a:r>
          </a:p>
        </p:txBody>
      </p:sp>
    </p:spTree>
    <p:extLst>
      <p:ext uri="{BB962C8B-B14F-4D97-AF65-F5344CB8AC3E}">
        <p14:creationId xmlns:p14="http://schemas.microsoft.com/office/powerpoint/2010/main" val="310092113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Terminal de cuisson</a:t>
            </a:r>
            <a:r>
              <a:rPr b="1" dirty="0" lang="fr-FR" sz="1600">
                <a:solidFill>
                  <a:srgbClr val="0070C0"/>
                </a:solidFill>
              </a:rPr>
              <a:t>: </a:t>
            </a:r>
            <a:r>
              <a:rPr b="1" dirty="0" lang="fr-FR" smtClean="0" sz="1600">
                <a:solidFill>
                  <a:srgbClr val="0070C0"/>
                </a:solidFill>
              </a:rPr>
              <a:t>la </a:t>
            </a:r>
            <a:r>
              <a:rPr b="1" dirty="0" lang="fr-FR" sz="1600">
                <a:solidFill>
                  <a:srgbClr val="0070C0"/>
                </a:solidFill>
              </a:rPr>
              <a:t>liste des ingrédients sur certains sachets emballés de « biscuit étoile » était illisible.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9"/>
          <a:stretch/>
        </p:blipFill>
        <p:spPr>
          <a:xfrm>
            <a:off x="2411760" y="1412776"/>
            <a:ext cx="390900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67145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4067944" y="1916832"/>
            <a:ext cx="437702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sol ébréché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4899"/>
            <a:ext cx="3759882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3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683568" y="625879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Traiteur: la vitre protectrice utilisée n’était pas adaptée au meuble.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" r="98"/>
          <a:stretch/>
        </p:blipFill>
        <p:spPr>
          <a:xfrm>
            <a:off x="2663788" y="980728"/>
            <a:ext cx="3816424" cy="494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01299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12104</TotalTime>
  <Words>99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328</cp:revision>
  <cp:lastPrinted>2016-02-08T19:41:58Z</cp:lastPrinted>
  <dcterms:created xsi:type="dcterms:W3CDTF">2014-03-07T09:21:22Z</dcterms:created>
  <dcterms:modified xsi:type="dcterms:W3CDTF">2020-03-09T09:50:25Z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722501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