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356" r:id="rId3"/>
    <p:sldId id="357" r:id="rId4"/>
    <p:sldId id="362" r:id="rId5"/>
    <p:sldId id="358" r:id="rId6"/>
    <p:sldId id="361" r:id="rId7"/>
    <p:sldId id="359" r:id="rId8"/>
    <p:sldId id="365" r:id="rId9"/>
    <p:sldId id="364" r:id="rId10"/>
    <p:sldId id="360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21/07/2020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21/07/2020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1835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72991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Jammel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Jammel</a:t>
            </a:r>
          </a:p>
        </p:txBody>
      </p:sp>
      <p:sp>
        <p:nvSpPr>
          <p:cNvPr id="5" name="Rectangle 4"/>
          <p:cNvSpPr/>
          <p:nvPr/>
        </p:nvSpPr>
        <p:spPr>
          <a:xfrm>
            <a:off x="1182648" y="5796446"/>
            <a:ext cx="194796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10 mars 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20148" y="5515760"/>
            <a:ext cx="2787943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Meriam CHOUCHENE</a:t>
            </a:r>
          </a:p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&amp; </a:t>
            </a:r>
            <a:r>
              <a:rPr lang="fr-FR" sz="2000" b="1" dirty="0" err="1" smtClean="0">
                <a:solidFill>
                  <a:srgbClr val="000000"/>
                </a:solidFill>
              </a:rPr>
              <a:t>Wissem</a:t>
            </a:r>
            <a:r>
              <a:rPr lang="fr-FR" sz="2000" b="1" dirty="0" smtClean="0">
                <a:solidFill>
                  <a:srgbClr val="000000"/>
                </a:solidFill>
              </a:rPr>
              <a:t> ZANNED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99592" y="6021288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Réception: Manque d’étanchéité de la porte du quai de réception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84784"/>
            <a:ext cx="6984776" cy="4197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56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91580" y="5949280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Poissonnerie: Stockage des chevrettes dans un seau moisis contenant de l’eau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4032448" cy="432048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40768"/>
            <a:ext cx="3816424" cy="4320480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2987824" y="2276872"/>
            <a:ext cx="288032" cy="216024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2267744" y="2060848"/>
            <a:ext cx="288032" cy="216024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3131840" y="1988840"/>
            <a:ext cx="288032" cy="216024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344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5949280"/>
            <a:ext cx="734481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Présence de rouille sur la gaine de la machine </a:t>
            </a:r>
            <a:r>
              <a:rPr lang="fr-FR" altLang="fr-FR" b="1" dirty="0">
                <a:solidFill>
                  <a:srgbClr val="0070C0"/>
                </a:solidFill>
              </a:rPr>
              <a:t>à</a:t>
            </a:r>
            <a:r>
              <a:rPr lang="fr-FR" altLang="fr-FR" b="1" dirty="0" smtClean="0">
                <a:solidFill>
                  <a:srgbClr val="0070C0"/>
                </a:solidFill>
              </a:rPr>
              <a:t> glace.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80" y="1340768"/>
            <a:ext cx="7560840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41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403648" y="5910371"/>
            <a:ext cx="604867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>
                <a:solidFill>
                  <a:srgbClr val="0070C0"/>
                </a:solidFill>
              </a:rPr>
              <a:t>Traiteur</a:t>
            </a:r>
            <a:r>
              <a:rPr lang="fr-FR" altLang="fr-FR" sz="1600" b="1" dirty="0" smtClean="0">
                <a:solidFill>
                  <a:srgbClr val="0070C0"/>
                </a:solidFill>
              </a:rPr>
              <a:t>: Protection </a:t>
            </a:r>
            <a:r>
              <a:rPr lang="fr-FR" altLang="fr-FR" sz="1600" b="1" dirty="0">
                <a:solidFill>
                  <a:srgbClr val="0070C0"/>
                </a:solidFill>
              </a:rPr>
              <a:t>partielle du meuble d'exposition.</a:t>
            </a:r>
            <a:endParaRPr lang="fr-FR" alt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2776"/>
            <a:ext cx="7344816" cy="4104456"/>
          </a:xfrm>
        </p:spPr>
      </p:pic>
    </p:spTree>
    <p:extLst>
      <p:ext uri="{BB962C8B-B14F-4D97-AF65-F5344CB8AC3E}">
        <p14:creationId xmlns:p14="http://schemas.microsoft.com/office/powerpoint/2010/main" val="531603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5498669"/>
            <a:ext cx="7533838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FLEG: </a:t>
            </a:r>
            <a:r>
              <a:rPr lang="fr-FR" altLang="fr-FR" sz="1600" b="1" dirty="0">
                <a:solidFill>
                  <a:srgbClr val="0070C0"/>
                </a:solidFill>
              </a:rPr>
              <a:t>Exposition de </a:t>
            </a:r>
            <a:r>
              <a:rPr lang="fr-FR" altLang="fr-FR" sz="1600" b="1" dirty="0" smtClean="0">
                <a:solidFill>
                  <a:srgbClr val="0070C0"/>
                </a:solidFill>
              </a:rPr>
              <a:t>framboise </a:t>
            </a:r>
            <a:r>
              <a:rPr lang="fr-FR" altLang="fr-FR" sz="1600" b="1" dirty="0">
                <a:solidFill>
                  <a:srgbClr val="0070C0"/>
                </a:solidFill>
              </a:rPr>
              <a:t>à T° ambiante alors que l'étiquette du produit indique la conservation à </a:t>
            </a:r>
            <a:r>
              <a:rPr lang="fr-FR" altLang="fr-FR" sz="1600" b="1" dirty="0" smtClean="0">
                <a:solidFill>
                  <a:srgbClr val="0070C0"/>
                </a:solidFill>
              </a:rPr>
              <a:t>4°C</a:t>
            </a:r>
          </a:p>
          <a:p>
            <a:r>
              <a:rPr lang="fr-FR" altLang="fr-FR" sz="1600" b="1" dirty="0">
                <a:solidFill>
                  <a:srgbClr val="0070C0"/>
                </a:solidFill>
              </a:rPr>
              <a:t>Exposition des bananes sur une nappe en plastique dont l'aptitude au contact avec les aliments n'est pas prouvée</a:t>
            </a:r>
            <a:endParaRPr lang="fr-FR" alt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4"/>
          <a:stretch/>
        </p:blipFill>
        <p:spPr>
          <a:xfrm>
            <a:off x="110372" y="1032621"/>
            <a:ext cx="3384376" cy="424847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139953" y="637353"/>
            <a:ext cx="4248470" cy="5256584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6516216" y="3717032"/>
            <a:ext cx="360040" cy="216024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092501" y="2924216"/>
            <a:ext cx="739052" cy="505508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422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11560" y="5910371"/>
            <a:ext cx="820891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>
                <a:solidFill>
                  <a:srgbClr val="0070C0"/>
                </a:solidFill>
              </a:rPr>
              <a:t>Présence d'un appât sans protection derrière le meuble d'exposition </a:t>
            </a:r>
            <a:r>
              <a:rPr lang="fr-FR" altLang="fr-FR" sz="1600" b="1" dirty="0" smtClean="0">
                <a:solidFill>
                  <a:srgbClr val="0070C0"/>
                </a:solidFill>
              </a:rPr>
              <a:t>boulangerie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3714" y="1340768"/>
            <a:ext cx="5280587" cy="3960440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3995936" y="2780928"/>
            <a:ext cx="1656184" cy="792088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27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7544" y="5949280"/>
            <a:ext cx="83884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Olives, épices &amp; condiments: les charnières du meubles d’exposition sont abimées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849" y="1474473"/>
            <a:ext cx="3147814" cy="4197085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4427984" y="3356992"/>
            <a:ext cx="1656184" cy="792088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078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56664" y="5949280"/>
            <a:ext cx="727280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PLS: étiquetage erroné; indication d’une température de conservation de 10°C pour les glaçons préemballés.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454174" y="1570162"/>
            <a:ext cx="4343400" cy="388461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4581236" y="1452600"/>
            <a:ext cx="4343400" cy="4119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199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347430"/>
            <a:ext cx="3888432" cy="4145797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816424" cy="415246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187624" y="5910371"/>
            <a:ext cx="727280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Laboratoire Boucherie/volaille: Présence de piqures de moisissures sur la grille de l’évaporateur et écaillement du revêtement du sol.</a:t>
            </a:r>
          </a:p>
        </p:txBody>
      </p:sp>
    </p:spTree>
    <p:extLst>
      <p:ext uri="{BB962C8B-B14F-4D97-AF65-F5344CB8AC3E}">
        <p14:creationId xmlns:p14="http://schemas.microsoft.com/office/powerpoint/2010/main" val="15895186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12013</TotalTime>
  <Words>158</Words>
  <Application>Microsoft Office PowerPoint</Application>
  <PresentationFormat>Affichage à l'écran (4:3)</PresentationFormat>
  <Paragraphs>17</Paragraphs>
  <Slides>10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321</cp:revision>
  <cp:lastPrinted>2017-08-22T18:28:16Z</cp:lastPrinted>
  <dcterms:created xsi:type="dcterms:W3CDTF">2014-03-07T09:21:22Z</dcterms:created>
  <dcterms:modified xsi:type="dcterms:W3CDTF">2020-07-21T13:52:44Z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361585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