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269" r:id="rId3"/>
    <p:sldId id="270" r:id="rId4"/>
    <p:sldId id="271" r:id="rId5"/>
    <p:sldId id="272" r:id="rId6"/>
    <p:sldId id="274" r:id="rId7"/>
    <p:sldId id="282" r:id="rId8"/>
    <p:sldId id="283" r:id="rId9"/>
    <p:sldId id="284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6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25/08/2020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25/08/2020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HM Gabes</a:t>
            </a:r>
          </a:p>
        </p:txBody>
      </p:sp>
      <p:pic>
        <p:nvPicPr>
          <p:cNvPr id="10" name="Picture 2" descr="http://img1.mxstatic.com/wallpapers/1f8f66d52c227ebbb5d723b8423379d7_large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957" y="-48537"/>
            <a:ext cx="1784670" cy="1338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Hypermarché Gabes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3502" y="5855028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25/08/2020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05929" y="5805175"/>
            <a:ext cx="2010487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Mejed Heni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2872" y="5877272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</a:t>
            </a:r>
            <a:r>
              <a:rPr lang="fr-FR" altLang="fr-FR" b="1" dirty="0" smtClean="0">
                <a:solidFill>
                  <a:srgbClr val="0070C0"/>
                </a:solidFill>
              </a:rPr>
              <a:t>Développement de rouille au niveau des coins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La chaîne du froid n’était pas optimale.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428" y="1894520"/>
            <a:ext cx="3419872" cy="25649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642492"/>
            <a:ext cx="2301720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949280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 meuble des plats cuisinés n’était pas protégé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Présence de mouches sur les produits en dépit de leur protection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L’égouttoir de la friteuse n’était pas propre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64704"/>
            <a:ext cx="3003798" cy="400506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9" t="38450" r="19944" b="18500"/>
          <a:stretch/>
        </p:blipFill>
        <p:spPr>
          <a:xfrm>
            <a:off x="3563888" y="1756393"/>
            <a:ext cx="5328592" cy="3832847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5076056" y="2348880"/>
            <a:ext cx="1512168" cy="129614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996952"/>
            <a:ext cx="2211710" cy="294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86345" y="5589240"/>
            <a:ext cx="6681999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les coryphènes exposées n’étaient pas fraîches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Le plancher de la chambre froide négative était décollé à plusieurs niveaux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445" y="1484784"/>
            <a:ext cx="3779912" cy="283493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340768"/>
            <a:ext cx="3165816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77272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Boulangerie: les pains étaient exposés sur le mode horizontal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Présence de pyrales dans la réserve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Une boîte de conserve en stock était becquée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817" y="1354460"/>
            <a:ext cx="3003798" cy="40050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07" t="19186" r="43879" b="34767"/>
          <a:stretch/>
        </p:blipFill>
        <p:spPr>
          <a:xfrm>
            <a:off x="539552" y="1163518"/>
            <a:ext cx="2376264" cy="219347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081386"/>
            <a:ext cx="2733768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6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12676" y="5661248"/>
            <a:ext cx="810039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La façonneuse n’était pas propre de l’intérieur. Une araignée s’y est installée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L’intérieur de la chambre de pousse est usé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80728"/>
            <a:ext cx="2841780" cy="378904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4" y="1628800"/>
            <a:ext cx="4668011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7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805264"/>
            <a:ext cx="777686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Boulangerie pâtisserie: Le revêtement du siphon est abîmé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Développement de rouille sur le laminoir 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Présence de blattes dans la boulangerie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08720"/>
            <a:ext cx="2679762" cy="35730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328" y="1484784"/>
            <a:ext cx="3491880" cy="261891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146548"/>
            <a:ext cx="2355726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805264"/>
            <a:ext cx="777686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Epices: manque de louches</a:t>
            </a:r>
          </a:p>
          <a:p>
            <a:r>
              <a:rPr lang="fr-FR" altLang="fr-FR" b="1" dirty="0" err="1" smtClean="0">
                <a:solidFill>
                  <a:srgbClr val="0070C0"/>
                </a:solidFill>
              </a:rPr>
              <a:t>Fresh</a:t>
            </a:r>
            <a:r>
              <a:rPr lang="fr-FR" altLang="fr-FR" b="1" dirty="0" smtClean="0">
                <a:solidFill>
                  <a:srgbClr val="0070C0"/>
                </a:solidFill>
              </a:rPr>
              <a:t> découpe: les outils ne sont pas identifiés et l’emplacement n’est pas encore défini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08720"/>
            <a:ext cx="3382565" cy="4510087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32750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583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541039"/>
            <a:ext cx="792088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Exposition des sacs de crêpes au froid contrairement aux recommandations du fabricant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Développement de givre dans le meuble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Une fuite au plafond a été constatée dans la réserve PGC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750"/>
          <a:stretch/>
        </p:blipFill>
        <p:spPr>
          <a:xfrm>
            <a:off x="6732240" y="908720"/>
            <a:ext cx="2376264" cy="4510087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117335"/>
            <a:ext cx="2859782" cy="381304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00808"/>
            <a:ext cx="3491880" cy="261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215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16926</TotalTime>
  <Words>194</Words>
  <Application>Microsoft Office PowerPoint</Application>
  <PresentationFormat>Affichage à l'écran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PC</cp:lastModifiedBy>
  <cp:revision>342</cp:revision>
  <cp:lastPrinted>2016-02-08T19:41:58Z</cp:lastPrinted>
  <dcterms:created xsi:type="dcterms:W3CDTF">2014-03-07T09:21:22Z</dcterms:created>
  <dcterms:modified xsi:type="dcterms:W3CDTF">2020-08-25T20:59:23Z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1275608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