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68" r:id="rId2"/>
    <p:sldId id="502" r:id="rId3"/>
    <p:sldId id="503" r:id="rId4"/>
    <p:sldId id="504" r:id="rId5"/>
    <p:sldId id="505" r:id="rId6"/>
    <p:sldId id="506" r:id="rId7"/>
    <p:sldId id="507" r:id="rId8"/>
    <p:sldId id="508" r:id="rId9"/>
    <p:sldId id="509" r:id="rId10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111" d="100"/>
          <a:sy n="111" d="100"/>
        </p:scale>
        <p:origin x="161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11/12/2020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11/12/2020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835696" y="241101"/>
            <a:ext cx="5328592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sz="2000" kern="0" dirty="0" smtClean="0"/>
              <a:t>Audit Magasin: AIN</a:t>
            </a:r>
            <a:r>
              <a:rPr lang="fr-FR" altLang="fr-FR" sz="2000" kern="0" baseline="0" dirty="0" smtClean="0"/>
              <a:t> ZAGHOUAN AL WAHAT</a:t>
            </a:r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a16="http://schemas.microsoft.com/office/drawing/2014/main" xmlns="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62572" cy="2232248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AIN ZAGHOUAN AL WAHAT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08 Octobre 2020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17748" y="5733256"/>
            <a:ext cx="3672408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Dhia Mechlaoui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6093296"/>
            <a:ext cx="77768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deux sachets de légumes emballés au magasin étaient stockés au fond du meuble.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401"/>
          <a:stretch/>
        </p:blipFill>
        <p:spPr>
          <a:xfrm>
            <a:off x="2267744" y="1124744"/>
            <a:ext cx="4109887" cy="4581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46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6237312"/>
            <a:ext cx="777686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 surgelé: accumulation de givre.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6314" y="1224136"/>
            <a:ext cx="3651870" cy="486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5161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6237312"/>
            <a:ext cx="777686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peinture du revêtement décollée.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1556792"/>
            <a:ext cx="3270848" cy="4361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8060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6300028"/>
            <a:ext cx="777686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renforcer le dépoussiérage des rayons. 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451"/>
          <a:stretch/>
        </p:blipFill>
        <p:spPr>
          <a:xfrm>
            <a:off x="2458033" y="1340768"/>
            <a:ext cx="4227934" cy="4653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9987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6237312"/>
            <a:ext cx="777686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un cake Degla (</a:t>
            </a:r>
            <a:r>
              <a:rPr lang="fr-FR" b="1" dirty="0">
                <a:solidFill>
                  <a:srgbClr val="0070C0"/>
                </a:solidFill>
              </a:rPr>
              <a:t>B</a:t>
            </a:r>
            <a:r>
              <a:rPr lang="fr-FR" b="1" dirty="0" smtClean="0">
                <a:solidFill>
                  <a:srgbClr val="0070C0"/>
                </a:solidFill>
              </a:rPr>
              <a:t>olério) périmé depuis le 18/09/20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01" t="32150" r="16401" b="18501"/>
          <a:stretch/>
        </p:blipFill>
        <p:spPr>
          <a:xfrm>
            <a:off x="4427984" y="1772816"/>
            <a:ext cx="3672408" cy="338437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01" t="10101" r="27601" b="13250"/>
          <a:stretch/>
        </p:blipFill>
        <p:spPr>
          <a:xfrm>
            <a:off x="827584" y="1340768"/>
            <a:ext cx="2757019" cy="468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4894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6237312"/>
            <a:ext cx="777686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étagère de la gondole souillée.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1340768"/>
            <a:ext cx="3435846" cy="4581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614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6237312"/>
            <a:ext cx="777686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CF positive FLEG: lampe non fonctionnelle.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3068" y="1196752"/>
            <a:ext cx="3597864" cy="4797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693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6309320"/>
            <a:ext cx="777686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I</a:t>
            </a:r>
            <a:r>
              <a:rPr lang="fr-FR" b="1" dirty="0" smtClean="0">
                <a:solidFill>
                  <a:srgbClr val="0070C0"/>
                </a:solidFill>
              </a:rPr>
              <a:t>nfiltration d’eau depuis les revêtements de la réserve.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3503" y="1556792"/>
            <a:ext cx="4608512" cy="345638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340768"/>
            <a:ext cx="3456384" cy="4608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256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41547</TotalTime>
  <Words>90</Words>
  <Application>Microsoft Office PowerPoint</Application>
  <PresentationFormat>Affichage à l'écran (4:3)</PresentationFormat>
  <Paragraphs>12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778</cp:revision>
  <cp:lastPrinted>2016-02-08T19:41:58Z</cp:lastPrinted>
  <dcterms:created xsi:type="dcterms:W3CDTF">2014-03-07T09:21:22Z</dcterms:created>
  <dcterms:modified xsi:type="dcterms:W3CDTF">2020-12-11T15:49:25Z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1168790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