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48" r:id="rId3"/>
    <p:sldId id="449" r:id="rId4"/>
    <p:sldId id="450" r:id="rId5"/>
    <p:sldId id="451" r:id="rId6"/>
    <p:sldId id="452" r:id="rId7"/>
    <p:sldId id="458" r:id="rId8"/>
    <p:sldId id="459" r:id="rId9"/>
    <p:sldId id="460" r:id="rId10"/>
    <p:sldId id="454" r:id="rId11"/>
    <p:sldId id="455" r:id="rId12"/>
    <p:sldId id="456" r:id="rId13"/>
    <p:sldId id="461" r:id="rId14"/>
    <p:sldId id="457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01/09/2020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Zarzis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9.jpeg" Type="http://schemas.openxmlformats.org/officeDocument/2006/relationships/image"/></Relationships>
</file>

<file path=ppt/slides/_rels/slide14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Zarzis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 août </a:t>
            </a:r>
            <a:r>
              <a:rPr lang="fr-FR" sz="2000" b="1" dirty="0" smtClean="0">
                <a:solidFill>
                  <a:srgbClr val="000000"/>
                </a:solidFill>
              </a:rPr>
              <a:t>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Cabossage de certaines boites de conserve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737235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26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Oxydation des étagères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737235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2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porte du quai de réception manque d’étanchéité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737235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83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5" y="6068971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Réception: Les températures de contrôle à la réception sont systématiquement </a:t>
            </a:r>
            <a:r>
              <a:rPr b="1" dirty="0" lang="fr-FR" smtClean="0">
                <a:solidFill>
                  <a:srgbClr val="0070C0"/>
                </a:solidFill>
              </a:rPr>
              <a:t>mentionnées </a:t>
            </a:r>
            <a:r>
              <a:rPr b="1" dirty="0" lang="fr-FR" smtClean="0">
                <a:solidFill>
                  <a:srgbClr val="0070C0"/>
                </a:solidFill>
              </a:rPr>
              <a:t>de l’ordre de 4°C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 rot="16200000">
            <a:off x="242051" y="774935"/>
            <a:ext cx="3583335" cy="38524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17"/>
          <a:stretch/>
        </p:blipFill>
        <p:spPr>
          <a:xfrm>
            <a:off x="3059831" y="1412776"/>
            <a:ext cx="2952328" cy="41529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4"/>
          <a:stretch/>
        </p:blipFill>
        <p:spPr>
          <a:xfrm>
            <a:off x="5759622" y="2132856"/>
            <a:ext cx="3384378" cy="380464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169622" y="2701148"/>
            <a:ext cx="1728192" cy="9438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671898" y="3017288"/>
            <a:ext cx="1728192" cy="9438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6371691" y="3489779"/>
            <a:ext cx="1728192" cy="9438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47365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021288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Présence de souillures diverses devant a zone de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33" y="1268760"/>
            <a:ext cx="754108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97335" y="6021288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Certains afficheurs sont non fonctionnels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Egouttage du condensat sur les produits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3038103" cy="41529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59" y="1352550"/>
            <a:ext cx="4046215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2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63587" y="5949280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Ecaillement du meuble des poulets LS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piqûres de moisissures sur les portes étiquettes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772" y="1340768"/>
            <a:ext cx="4118223" cy="41529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7" y="1352550"/>
            <a:ext cx="3614167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19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Ecaillement du meuble froid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478595" y="-71983"/>
            <a:ext cx="4114800" cy="737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1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Etat de fraicheur insatisfaisant des pommes de terre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737235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2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la glace fondue à l’intérieur du meuble surgelé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374497" y="-54303"/>
            <a:ext cx="4114800" cy="733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5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palettes sont noircies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276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31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5" y="6093296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crevasses au sol de la réserve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128792" cy="434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91580" y="5949280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restes de pâtes sur les étagères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Ecaillement des étagères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737235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6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40513</TotalTime>
  <Words>148</Words>
  <Application>Microsoft Office PowerPoint</Application>
  <PresentationFormat>Affichage à l'écran (4:3)</PresentationFormat>
  <Paragraphs>20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683</cp:revision>
  <cp:lastPrinted>2016-02-08T19:41:58Z</cp:lastPrinted>
  <dcterms:created xsi:type="dcterms:W3CDTF">2014-03-07T09:21:22Z</dcterms:created>
  <dcterms:modified xsi:type="dcterms:W3CDTF">2020-09-01T15:59:06Z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632232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