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68" r:id="rId2"/>
    <p:sldId id="353" r:id="rId3"/>
    <p:sldId id="363" r:id="rId4"/>
    <p:sldId id="354" r:id="rId5"/>
    <p:sldId id="356" r:id="rId6"/>
    <p:sldId id="357" r:id="rId7"/>
    <p:sldId id="364" r:id="rId8"/>
    <p:sldId id="365" r:id="rId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06/01/2021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06/01/2021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74805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YESMINET</a:t>
            </a:r>
            <a:endParaRPr lang="fr-FR" altLang="fr-FR" kern="0" baseline="0" dirty="0" smtClean="0"/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559824" y="-26194"/>
            <a:ext cx="1584176" cy="109696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Yasminette</a:t>
            </a:r>
          </a:p>
        </p:txBody>
      </p:sp>
      <p:sp>
        <p:nvSpPr>
          <p:cNvPr id="5" name="Rectangle 4"/>
          <p:cNvSpPr/>
          <p:nvPr/>
        </p:nvSpPr>
        <p:spPr>
          <a:xfrm>
            <a:off x="1236353" y="5756523"/>
            <a:ext cx="1576072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23/12/2020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621121" y="5756523"/>
            <a:ext cx="205857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Ahmed Akermi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165304"/>
            <a:ext cx="7704856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Réserve: L’hygrométrie est à 86%&gt;65%.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270499" y="1013977"/>
            <a:ext cx="4530993" cy="547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4578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07756" y="5949280"/>
            <a:ext cx="770485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Zone casse : Entreposage de crème fraîche et de salami à température ambiante.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857" y="1484784"/>
            <a:ext cx="4617569" cy="3463177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0526" y="3187415"/>
            <a:ext cx="3216638" cy="2412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3332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165304"/>
            <a:ext cx="7704856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Réserve: </a:t>
            </a:r>
            <a:r>
              <a:rPr lang="fr-FR" sz="1600" b="1" dirty="0" smtClean="0">
                <a:solidFill>
                  <a:srgbClr val="0070C0"/>
                </a:solidFill>
              </a:rPr>
              <a:t>Entreposage </a:t>
            </a:r>
            <a:r>
              <a:rPr lang="fr-FR" sz="1600" b="1" dirty="0" smtClean="0">
                <a:solidFill>
                  <a:srgbClr val="0070C0"/>
                </a:solidFill>
              </a:rPr>
              <a:t>à même le </a:t>
            </a:r>
            <a:r>
              <a:rPr lang="fr-FR" sz="1600" b="1" dirty="0" smtClean="0">
                <a:solidFill>
                  <a:srgbClr val="0070C0"/>
                </a:solidFill>
              </a:rPr>
              <a:t>sol des caisses de pomme de terre.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520" t="7044"/>
          <a:stretch/>
        </p:blipFill>
        <p:spPr>
          <a:xfrm rot="5400000">
            <a:off x="611560" y="1916832"/>
            <a:ext cx="4608512" cy="360040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444549" y="2254560"/>
            <a:ext cx="3899925" cy="2924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357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67409" y="6273225"/>
            <a:ext cx="770485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Vestiaire femme: Oxydation des casiers.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Le distributeur de savon est abimé.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584" y="1628800"/>
            <a:ext cx="3216665" cy="36004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755909" y="1940835"/>
            <a:ext cx="4800533" cy="36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2661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258798"/>
            <a:ext cx="770485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FLEG: Présence de cadavres de </a:t>
            </a:r>
            <a:r>
              <a:rPr lang="fr-FR" sz="1600" b="1" dirty="0" smtClean="0">
                <a:solidFill>
                  <a:srgbClr val="0070C0"/>
                </a:solidFill>
              </a:rPr>
              <a:t>mouches </a:t>
            </a:r>
            <a:r>
              <a:rPr lang="fr-FR" sz="1600" b="1" dirty="0" smtClean="0">
                <a:solidFill>
                  <a:srgbClr val="0070C0"/>
                </a:solidFill>
              </a:rPr>
              <a:t>et des piqûres de moisissures au niveau </a:t>
            </a:r>
            <a:r>
              <a:rPr lang="fr-FR" sz="1600" b="1" dirty="0" smtClean="0">
                <a:solidFill>
                  <a:srgbClr val="0070C0"/>
                </a:solidFill>
              </a:rPr>
              <a:t>du cache </a:t>
            </a:r>
            <a:r>
              <a:rPr lang="fr-FR" sz="1600" b="1" dirty="0" smtClean="0">
                <a:solidFill>
                  <a:srgbClr val="0070C0"/>
                </a:solidFill>
              </a:rPr>
              <a:t>lampe de la chambre froide.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484784"/>
            <a:ext cx="3840426" cy="288032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0520" y="3212976"/>
            <a:ext cx="3707904" cy="2780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252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093296"/>
            <a:ext cx="7704856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Réserve: </a:t>
            </a:r>
            <a:r>
              <a:rPr lang="fr-FR" sz="1600" b="1" dirty="0" smtClean="0">
                <a:solidFill>
                  <a:srgbClr val="0070C0"/>
                </a:solidFill>
              </a:rPr>
              <a:t>Présence de produits raticides non protégés.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18107" y="1879363"/>
            <a:ext cx="4173533" cy="3384376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349" t="22204" r="44977" b="17781"/>
          <a:stretch/>
        </p:blipFill>
        <p:spPr>
          <a:xfrm rot="5400000">
            <a:off x="5045738" y="1515102"/>
            <a:ext cx="2592287" cy="3683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1149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050" y="6221153"/>
            <a:ext cx="7704856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Présence d’un </a:t>
            </a:r>
            <a:r>
              <a:rPr lang="fr-FR" sz="1600" b="1" dirty="0" smtClean="0">
                <a:solidFill>
                  <a:srgbClr val="0070C0"/>
                </a:solidFill>
              </a:rPr>
              <a:t>boudin </a:t>
            </a:r>
            <a:r>
              <a:rPr lang="fr-FR" sz="1600" b="1" dirty="0" smtClean="0">
                <a:solidFill>
                  <a:srgbClr val="0070C0"/>
                </a:solidFill>
              </a:rPr>
              <a:t>de ‘CHIEN CHELLA’ périmé depuis le 21/12/2020.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050" y="1700808"/>
            <a:ext cx="4704522" cy="417646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72" t="32978" r="-79853" b="-20145"/>
          <a:stretch/>
        </p:blipFill>
        <p:spPr>
          <a:xfrm rot="5400000">
            <a:off x="3963151" y="3830149"/>
            <a:ext cx="5193991" cy="3603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767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25354</TotalTime>
  <Words>106</Words>
  <Application>Microsoft Office PowerPoint</Application>
  <PresentationFormat>Affichage à l'écran (4:3)</PresentationFormat>
  <Paragraphs>13</Paragraphs>
  <Slides>8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QLC</cp:lastModifiedBy>
  <cp:revision>366</cp:revision>
  <cp:lastPrinted>2016-02-08T19:41:58Z</cp:lastPrinted>
  <dcterms:created xsi:type="dcterms:W3CDTF">2014-03-07T09:21:22Z</dcterms:created>
  <dcterms:modified xsi:type="dcterms:W3CDTF">2021-01-06T12:45:26Z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10967009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