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8" r:id="rId2"/>
    <p:sldId id="443" r:id="rId3"/>
    <p:sldId id="445" r:id="rId4"/>
    <p:sldId id="447" r:id="rId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Trocadéro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Trocadéro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</a:t>
            </a:r>
            <a:r>
              <a:rPr lang="fr-FR" sz="2000" b="1" dirty="0" smtClean="0">
                <a:solidFill>
                  <a:srgbClr val="000000"/>
                </a:solidFill>
              </a:rPr>
              <a:t>9/12/2020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0" y="5733256"/>
            <a:ext cx="371399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26316" y="6093296"/>
            <a:ext cx="705678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PGC/ PLS: Oxydation des linéaires et charnières des meubles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127" y="1340768"/>
            <a:ext cx="4129663" cy="446449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8064" y="1340768"/>
            <a:ext cx="2900327" cy="3873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81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805264"/>
            <a:ext cx="705678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Sanitaire/ salle de pause: Présence de traces d’humidité au plafond et écaillement de la peinture murale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Absence de dispositif de papier au sanitaire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264114"/>
            <a:ext cx="3096344" cy="432977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tretch/>
        </p:blipFill>
        <p:spPr>
          <a:xfrm>
            <a:off x="5796136" y="1264114"/>
            <a:ext cx="2592288" cy="432977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6419" y="1264114"/>
            <a:ext cx="2448272" cy="438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15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3" y="5445224"/>
            <a:ext cx="7490181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La DLUO du lot de 3 sacs de poudre à crème ‘La pâtissière’ est cachée (illisible) </a:t>
            </a:r>
          </a:p>
          <a:p>
            <a:r>
              <a:rPr lang="fr-FR" b="1" dirty="0">
                <a:solidFill>
                  <a:srgbClr val="0070C0"/>
                </a:solidFill>
              </a:rPr>
              <a:t>Présence de cadavres de mouches sous les caches des lampes de secours.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539552" y="1268760"/>
            <a:ext cx="2880320" cy="394317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5896" y="1268760"/>
            <a:ext cx="5112568" cy="3943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27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39454</TotalTime>
  <Words>81</Words>
  <Application>Microsoft Office PowerPoint</Application>
  <PresentationFormat>Affichage à l'écran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657</cp:revision>
  <cp:lastPrinted>2016-02-08T19:41:58Z</cp:lastPrinted>
  <dcterms:created xsi:type="dcterms:W3CDTF">2014-03-07T09:21:22Z</dcterms:created>
  <dcterms:modified xsi:type="dcterms:W3CDTF">2021-01-15T19:25:20Z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219536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