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44" r:id="rId3"/>
    <p:sldId id="447" r:id="rId4"/>
    <p:sldId id="451" r:id="rId5"/>
    <p:sldId id="448" r:id="rId6"/>
    <p:sldId id="453" r:id="rId7"/>
    <p:sldId id="454" r:id="rId8"/>
    <p:sldId id="455" r:id="rId9"/>
    <p:sldId id="457" r:id="rId10"/>
    <p:sldId id="458" r:id="rId11"/>
    <p:sldId id="459" r:id="rId12"/>
    <p:sldId id="46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2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Sahloul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Sahloul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Aout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91680" y="5949280"/>
            <a:ext cx="5616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4 pots de yaourts pour enfants "</a:t>
            </a:r>
            <a:r>
              <a:rPr lang="fr-FR" b="1" dirty="0" err="1">
                <a:solidFill>
                  <a:srgbClr val="0070C0"/>
                </a:solidFill>
              </a:rPr>
              <a:t>Danino</a:t>
            </a:r>
            <a:r>
              <a:rPr lang="fr-FR" b="1" dirty="0">
                <a:solidFill>
                  <a:srgbClr val="0070C0"/>
                </a:solidFill>
              </a:rPr>
              <a:t>" retrait (DLC: 23/08/2020).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4292" y="1775677"/>
            <a:ext cx="4631399" cy="34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23728" y="6093296"/>
            <a:ext cx="4752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Accumulation de déchets en plastiques en dessous de la cage du monte charge.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21" y="1124744"/>
            <a:ext cx="3401541" cy="45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43707" y="6093296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L'éclairage </a:t>
            </a:r>
            <a:r>
              <a:rPr lang="fr-FR" b="1" dirty="0">
                <a:solidFill>
                  <a:srgbClr val="0070C0"/>
                </a:solidFill>
              </a:rPr>
              <a:t>n'était pas protégé.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13" y="1124744"/>
            <a:ext cx="3545557" cy="4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5877272"/>
            <a:ext cx="48605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Meuble surgelés:</a:t>
            </a:r>
          </a:p>
          <a:p>
            <a:r>
              <a:rPr lang="fr-FR" b="1" dirty="0">
                <a:solidFill>
                  <a:srgbClr val="0070C0"/>
                </a:solidFill>
              </a:rPr>
              <a:t>T affichée: -10°C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mesurée: -11°C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59"/>
            <a:ext cx="3418706" cy="4558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0834" r="23437" b="18749"/>
          <a:stretch/>
        </p:blipFill>
        <p:spPr>
          <a:xfrm rot="16200000">
            <a:off x="489027" y="1688327"/>
            <a:ext cx="4342251" cy="39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57654" y="6156762"/>
            <a:ext cx="612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Le couvercle d'un pot de crème fraiche "</a:t>
            </a:r>
            <a:r>
              <a:rPr lang="fr-FR" b="1" dirty="0" err="1">
                <a:solidFill>
                  <a:srgbClr val="0070C0"/>
                </a:solidFill>
              </a:rPr>
              <a:t>Vitalait</a:t>
            </a:r>
            <a:r>
              <a:rPr lang="fr-FR" b="1" dirty="0">
                <a:solidFill>
                  <a:srgbClr val="0070C0"/>
                </a:solidFill>
              </a:rPr>
              <a:t>" était déchiré.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9174" y="597828"/>
            <a:ext cx="4457640" cy="594352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860032" y="2852936"/>
            <a:ext cx="2088232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7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96941" y="6093296"/>
            <a:ext cx="7534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Développement de givre dans le meuble froid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16" y="741817"/>
            <a:ext cx="3905597" cy="52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57994" y="6021288"/>
            <a:ext cx="53910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Une pièce du carrelage du sol était décollée.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9827" y="1499646"/>
            <a:ext cx="4727409" cy="35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11760" y="5517232"/>
            <a:ext cx="4104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La porte de la réception manquait d'étanchéité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54" y="1340768"/>
            <a:ext cx="5255468" cy="39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1700" y="6165304"/>
            <a:ext cx="540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Développement de rouille sur les étagères d'exposition des huiles.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05" y="908720"/>
            <a:ext cx="3833589" cy="51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32781" y="6311655"/>
            <a:ext cx="7365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Le sol de la réserve manquait de propreté.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34" y="901364"/>
            <a:ext cx="4032448" cy="537659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355976" y="2636912"/>
            <a:ext cx="1872208" cy="2448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9806" y="5814688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d'un afficheur non fonctionnel au niveau du meuble d'exposition des </a:t>
            </a:r>
            <a:r>
              <a:rPr lang="fr-FR" b="1" dirty="0" smtClean="0">
                <a:solidFill>
                  <a:srgbClr val="0070C0"/>
                </a:solidFill>
              </a:rPr>
              <a:t>charcuteries.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peinture de certaines étagères était écaillée.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4" y="1052736"/>
            <a:ext cx="3490714" cy="46542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6" y="980728"/>
            <a:ext cx="3528392" cy="470452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372455" y="2132856"/>
            <a:ext cx="2088232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41320</TotalTime>
  <Words>163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PC</cp:lastModifiedBy>
  <cp:revision>659</cp:revision>
  <cp:lastPrinted>2016-02-08T19:41:58Z</cp:lastPrinted>
  <dcterms:created xsi:type="dcterms:W3CDTF">2014-03-07T09:21:22Z</dcterms:created>
  <dcterms:modified xsi:type="dcterms:W3CDTF">2020-08-23T15:41:48Z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1599574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