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68" r:id="rId2"/>
    <p:sldId id="449" r:id="rId3"/>
    <p:sldId id="456" r:id="rId4"/>
    <p:sldId id="457" r:id="rId5"/>
    <p:sldId id="443" r:id="rId6"/>
    <p:sldId id="450" r:id="rId7"/>
    <p:sldId id="444" r:id="rId8"/>
    <p:sldId id="445" r:id="rId9"/>
    <p:sldId id="454" r:id="rId10"/>
    <p:sldId id="452" r:id="rId11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22/08/2020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22/08/2020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Khezama</a:t>
            </a:r>
            <a:r>
              <a:rPr lang="fr-FR" altLang="fr-FR" kern="0" dirty="0" smtClean="0"/>
              <a:t> 1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Khezama</a:t>
            </a:r>
            <a:r>
              <a:rPr lang="fr-FR" sz="3600" b="1" dirty="0" smtClean="0">
                <a:solidFill>
                  <a:srgbClr val="FFC000"/>
                </a:solidFill>
              </a:rPr>
              <a:t> 1</a:t>
            </a:r>
          </a:p>
        </p:txBody>
      </p:sp>
      <p:sp>
        <p:nvSpPr>
          <p:cNvPr id="5" name="Rectangle 4"/>
          <p:cNvSpPr/>
          <p:nvPr/>
        </p:nvSpPr>
        <p:spPr>
          <a:xfrm>
            <a:off x="1115616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21 Aout 2020</a:t>
            </a:r>
          </a:p>
        </p:txBody>
      </p:sp>
      <p:sp>
        <p:nvSpPr>
          <p:cNvPr id="7" name="Rectangle 6"/>
          <p:cNvSpPr/>
          <p:nvPr/>
        </p:nvSpPr>
        <p:spPr>
          <a:xfrm>
            <a:off x="4716016" y="5733256"/>
            <a:ext cx="3600400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smtClean="0">
                <a:solidFill>
                  <a:srgbClr val="000000"/>
                </a:solidFill>
              </a:rPr>
              <a:t> DRAOUI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2002081" y="6095037"/>
            <a:ext cx="511256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</a:t>
            </a:r>
            <a:r>
              <a:rPr lang="fr-FR" b="1" dirty="0">
                <a:solidFill>
                  <a:srgbClr val="0070C0"/>
                </a:solidFill>
              </a:rPr>
              <a:t>La peinture des étagères d'exposition des fromages était écaillée.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6157" y="980728"/>
            <a:ext cx="3744416" cy="4992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165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891114" y="6021288"/>
            <a:ext cx="5359661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 </a:t>
            </a:r>
            <a:r>
              <a:rPr lang="fr-FR" b="1" dirty="0">
                <a:solidFill>
                  <a:srgbClr val="0070C0"/>
                </a:solidFill>
              </a:rPr>
              <a:t>FLEG</a:t>
            </a:r>
            <a:r>
              <a:rPr lang="fr-FR" b="1" dirty="0" smtClean="0">
                <a:solidFill>
                  <a:srgbClr val="0070C0"/>
                </a:solidFill>
              </a:rPr>
              <a:t>: La pédale de la poubelle était rompue.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6177" y="1268760"/>
            <a:ext cx="3329533" cy="4439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57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2195736" y="6021288"/>
            <a:ext cx="44955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FLEG: </a:t>
            </a:r>
            <a:r>
              <a:rPr lang="fr-FR" b="1" dirty="0" smtClean="0">
                <a:solidFill>
                  <a:srgbClr val="0070C0"/>
                </a:solidFill>
              </a:rPr>
              <a:t>La fraicheur des laitues romaines n’était pas satisfaisante.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7812" y="1700808"/>
            <a:ext cx="4751412" cy="3563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15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2821459" y="5589240"/>
            <a:ext cx="3888432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PGC: Présence de 9 tablettes de chocolat "X-</a:t>
            </a:r>
            <a:r>
              <a:rPr lang="fr-FR" b="1" dirty="0" err="1">
                <a:solidFill>
                  <a:srgbClr val="0070C0"/>
                </a:solidFill>
              </a:rPr>
              <a:t>Plose</a:t>
            </a:r>
            <a:r>
              <a:rPr lang="fr-FR" b="1" dirty="0">
                <a:solidFill>
                  <a:srgbClr val="0070C0"/>
                </a:solidFill>
              </a:rPr>
              <a:t>" périmées depuis le </a:t>
            </a:r>
            <a:r>
              <a:rPr lang="fr-FR" b="1" dirty="0" smtClean="0">
                <a:solidFill>
                  <a:srgbClr val="0070C0"/>
                </a:solidFill>
              </a:rPr>
              <a:t>01/07/2020.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8891" y="1342443"/>
            <a:ext cx="2914650" cy="388620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342443"/>
            <a:ext cx="2914650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035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9026" y="5805264"/>
            <a:ext cx="7548861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Le suivi et l'enregistrement des températures à cœur de la chaine du froid n'étaient pas réalisés pour le 15/08/2020 et le 29/07/2020.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249128" y="239823"/>
            <a:ext cx="4708656" cy="6278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384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043608" y="5949280"/>
            <a:ext cx="727280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Absence du suivi et de l'enregistrement des autocontrôles pour les deux derniers jours.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492768" y="539679"/>
            <a:ext cx="4374488" cy="5832650"/>
          </a:xfrm>
          <a:prstGeom prst="rect">
            <a:avLst/>
          </a:prstGeom>
        </p:spPr>
      </p:pic>
      <p:sp>
        <p:nvSpPr>
          <p:cNvPr id="3" name="Ellipse 2"/>
          <p:cNvSpPr/>
          <p:nvPr/>
        </p:nvSpPr>
        <p:spPr>
          <a:xfrm>
            <a:off x="4673903" y="1844824"/>
            <a:ext cx="1764196" cy="360040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7331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25138" y="5085184"/>
            <a:ext cx="7548861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Réserve PGC: Le plafond était troué et le sol ébréché.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Ecoulement </a:t>
            </a:r>
            <a:r>
              <a:rPr lang="fr-FR" b="1" dirty="0">
                <a:solidFill>
                  <a:srgbClr val="0070C0"/>
                </a:solidFill>
              </a:rPr>
              <a:t>d'eau usée provenant des appartements au dessus avec dégagement d'une forte odeur désagréable (égout).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3666" y="1340054"/>
            <a:ext cx="1838810" cy="2451746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2424" y="1338071"/>
            <a:ext cx="1837859" cy="2450478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940" y="1340768"/>
            <a:ext cx="1835836" cy="2447781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1182" y="1340768"/>
            <a:ext cx="1835836" cy="2447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275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97567" y="5733256"/>
            <a:ext cx="754886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</a:t>
            </a:r>
            <a:r>
              <a:rPr lang="fr-FR" b="1" dirty="0">
                <a:solidFill>
                  <a:srgbClr val="0070C0"/>
                </a:solidFill>
              </a:rPr>
              <a:t>Présence de deux lampes d'éclairage non fonctionnelles au niveau du meubles d'exposition des yaourts.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1228" y="836042"/>
            <a:ext cx="3401541" cy="4535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541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7552" y="6211669"/>
            <a:ext cx="754886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PGC: Développement de rouille sur les étagères d'exposition des sacs de sel.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189" y="836712"/>
            <a:ext cx="3833589" cy="5111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907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39709</TotalTime>
  <Words>164</Words>
  <Application>Microsoft Office PowerPoint</Application>
  <PresentationFormat>Affichage à l'écran (4:3)</PresentationFormat>
  <Paragraphs>14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QLC</cp:lastModifiedBy>
  <cp:revision>658</cp:revision>
  <cp:lastPrinted>2016-02-08T19:41:58Z</cp:lastPrinted>
  <dcterms:created xsi:type="dcterms:W3CDTF">2014-03-07T09:21:22Z</dcterms:created>
  <dcterms:modified xsi:type="dcterms:W3CDTF">2020-08-22T09:07:53Z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3114457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