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523" r:id="rId3"/>
    <p:sldId id="524" r:id="rId4"/>
    <p:sldId id="525" r:id="rId5"/>
    <p:sldId id="526" r:id="rId6"/>
    <p:sldId id="528" r:id="rId7"/>
    <p:sldId id="531" r:id="rId8"/>
    <p:sldId id="533" r:id="rId9"/>
    <p:sldId id="530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88" autoAdjust="0"/>
    <p:restoredTop sz="94484" autoAdjust="0"/>
  </p:normalViewPr>
  <p:slideViewPr>
    <p:cSldViewPr>
      <p:cViewPr varScale="1">
        <p:scale>
          <a:sx n="70" d="100"/>
          <a:sy n="70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SIDI SALAH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SIDI SALAH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27/08/2020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524000" y="5949280"/>
            <a:ext cx="604867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Absence des mentions légales (DF,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) sur une bouteille de jus "</a:t>
            </a:r>
            <a:r>
              <a:rPr lang="fr-FR" sz="1600" b="1" dirty="0" err="1">
                <a:solidFill>
                  <a:srgbClr val="0070C0"/>
                </a:solidFill>
              </a:rPr>
              <a:t>Coppy</a:t>
            </a:r>
            <a:r>
              <a:rPr lang="fr-FR" sz="1600" b="1" dirty="0">
                <a:solidFill>
                  <a:srgbClr val="0070C0"/>
                </a:solidFill>
              </a:rPr>
              <a:t>".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273828" cy="4365104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4508" y="1412776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3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763688" y="5949280"/>
            <a:ext cx="539424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d'un paquet de chips "</a:t>
            </a:r>
            <a:r>
              <a:rPr lang="fr-FR" sz="1600" b="1" dirty="0" err="1">
                <a:solidFill>
                  <a:srgbClr val="0070C0"/>
                </a:solidFill>
              </a:rPr>
              <a:t>Shrimp</a:t>
            </a:r>
            <a:r>
              <a:rPr lang="fr-FR" sz="1600" b="1" dirty="0">
                <a:solidFill>
                  <a:srgbClr val="0070C0"/>
                </a:solidFill>
              </a:rPr>
              <a:t> Crackers" périmé depuis </a:t>
            </a:r>
            <a:r>
              <a:rPr lang="fr-FR" sz="1600" b="1" dirty="0" smtClean="0">
                <a:solidFill>
                  <a:srgbClr val="0070C0"/>
                </a:solidFill>
              </a:rPr>
              <a:t>le 25/08/2020</a:t>
            </a:r>
            <a:r>
              <a:rPr lang="fr-FR" sz="16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398" y="1412776"/>
            <a:ext cx="3219822" cy="429309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90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750577" y="5373216"/>
            <a:ext cx="4881282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Développement de givre au sol de la CF(-).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070" y="1412776"/>
            <a:ext cx="4750296" cy="3562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89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202668" y="6165304"/>
            <a:ext cx="673866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La lampe de la CF(-) n'était pas fonctionnelle le jour de l'audit.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954748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2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2051720" y="6093296"/>
            <a:ext cx="4824536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Développement de moisissures dans un paquet de fromage </a:t>
            </a:r>
            <a:r>
              <a:rPr lang="fr-FR" sz="1600" b="1" dirty="0" smtClean="0">
                <a:solidFill>
                  <a:srgbClr val="0070C0"/>
                </a:solidFill>
              </a:rPr>
              <a:t>« Président </a:t>
            </a:r>
            <a:r>
              <a:rPr lang="fr-FR" sz="1600" b="1" dirty="0">
                <a:solidFill>
                  <a:srgbClr val="0070C0"/>
                </a:solidFill>
              </a:rPr>
              <a:t>10 </a:t>
            </a:r>
            <a:r>
              <a:rPr lang="fr-FR" sz="1600" b="1" dirty="0" smtClean="0">
                <a:solidFill>
                  <a:srgbClr val="0070C0"/>
                </a:solidFill>
              </a:rPr>
              <a:t>tranches ».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12776"/>
            <a:ext cx="3165816" cy="42210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12776"/>
            <a:ext cx="3165816" cy="422108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5076056" y="2708920"/>
            <a:ext cx="2016224" cy="201622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545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575195" y="6237312"/>
            <a:ext cx="6308962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FLEG: Certaines caisses d'exposition manquaient de </a:t>
            </a:r>
            <a:r>
              <a:rPr lang="fr-FR" sz="1600" b="1" dirty="0" smtClean="0">
                <a:solidFill>
                  <a:srgbClr val="0070C0"/>
                </a:solidFill>
              </a:rPr>
              <a:t>propreté.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63501" y="336079"/>
            <a:ext cx="4731990" cy="6309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172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356498" y="6228601"/>
            <a:ext cx="674101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FLEG: Le suivi et l'enregistrement des températures à cœur de la chaine du froid n'étaient pas réalisés pour le mois de juillet.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240" y="1144420"/>
            <a:ext cx="6694512" cy="502088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3838440" y="1772816"/>
            <a:ext cx="949584" cy="374441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498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360164" y="5805264"/>
            <a:ext cx="673866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Les sacs poubelles étaient maintenues au sol en dehors du local avec écoulement de </a:t>
            </a:r>
            <a:r>
              <a:rPr lang="fr-FR" sz="1600" b="1" dirty="0" smtClean="0">
                <a:solidFill>
                  <a:srgbClr val="0070C0"/>
                </a:solidFill>
              </a:rPr>
              <a:t>liquides en dessous.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518" y="1556792"/>
            <a:ext cx="4953956" cy="371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39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42315</TotalTime>
  <Words>137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PC</cp:lastModifiedBy>
  <cp:revision>792</cp:revision>
  <cp:lastPrinted>2016-02-08T19:41:58Z</cp:lastPrinted>
  <dcterms:created xsi:type="dcterms:W3CDTF">2014-03-07T09:21:22Z</dcterms:created>
  <dcterms:modified xsi:type="dcterms:W3CDTF">2020-08-31T12:27:28Z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6644447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