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8" r:id="rId2"/>
    <p:sldId id="269" r:id="rId3"/>
    <p:sldId id="270" r:id="rId4"/>
    <p:sldId id="271" r:id="rId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921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15/01/2021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Sidi </a:t>
            </a:r>
            <a:r>
              <a:rPr lang="fr-FR" altLang="fr-FR" kern="0" dirty="0" err="1" smtClean="0"/>
              <a:t>Hassine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Sidi </a:t>
            </a:r>
            <a:r>
              <a:rPr lang="fr-FR" sz="3600" b="1" dirty="0" err="1" smtClean="0">
                <a:solidFill>
                  <a:srgbClr val="FFC000"/>
                </a:solidFill>
              </a:rPr>
              <a:t>Hassine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04/12/2020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5805264"/>
            <a:ext cx="705678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PGC: Présence de traces d'oxydation sur plusieurs boites de conserve (olives et condiment '</a:t>
            </a:r>
            <a:r>
              <a:rPr lang="fr-FR" b="1" dirty="0" err="1">
                <a:solidFill>
                  <a:srgbClr val="0070C0"/>
                </a:solidFill>
              </a:rPr>
              <a:t>Zgolli</a:t>
            </a:r>
            <a:r>
              <a:rPr lang="fr-FR" b="1" dirty="0">
                <a:solidFill>
                  <a:srgbClr val="0070C0"/>
                </a:solidFill>
              </a:rPr>
              <a:t>')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412776"/>
            <a:ext cx="2897855" cy="387042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984" y="1496061"/>
            <a:ext cx="2304256" cy="3077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66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5805264"/>
            <a:ext cx="705678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La porte manque d’étanchéité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1038" y="1556792"/>
            <a:ext cx="4873891" cy="3655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98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5805264"/>
            <a:ext cx="705678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Egouttage du condensat sur les yaourts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3006" y="1484784"/>
            <a:ext cx="5449955" cy="4087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00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41321</TotalTime>
  <Words>42</Words>
  <Application>Microsoft Office PowerPoint</Application>
  <PresentationFormat>Affichage à l'écran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661</cp:revision>
  <cp:lastPrinted>2016-02-08T19:41:58Z</cp:lastPrinted>
  <dcterms:created xsi:type="dcterms:W3CDTF">2014-03-07T09:21:22Z</dcterms:created>
  <dcterms:modified xsi:type="dcterms:W3CDTF">2021-01-15T18:29:58Z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192908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