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268" r:id="rId2"/>
    <p:sldId id="556" r:id="rId3"/>
    <p:sldId id="557" r:id="rId4"/>
    <p:sldId id="558" r:id="rId5"/>
    <p:sldId id="559" r:id="rId6"/>
    <p:sldId id="560" r:id="rId7"/>
    <p:sldId id="561" r:id="rId8"/>
    <p:sldId id="562" r:id="rId9"/>
    <p:sldId id="563" r:id="rId10"/>
    <p:sldId id="564" r:id="rId11"/>
    <p:sldId id="565" r:id="rId12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3" autoAdjust="0"/>
    <p:restoredTop sz="94462" autoAdjust="0"/>
  </p:normalViewPr>
  <p:slideViewPr>
    <p:cSldViewPr>
      <p:cViewPr>
        <p:scale>
          <a:sx n="75" d="100"/>
          <a:sy n="75" d="100"/>
        </p:scale>
        <p:origin x="1230" y="-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26/12/2020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26/12/2020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907704" y="241101"/>
            <a:ext cx="5400600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sz="2400" kern="0" dirty="0" smtClean="0"/>
              <a:t>Audit Magasin: OUED</a:t>
            </a:r>
            <a:r>
              <a:rPr lang="fr-FR" altLang="fr-FR" sz="2400" kern="0" baseline="0" dirty="0" smtClean="0"/>
              <a:t> LIL</a:t>
            </a:r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:lc="http://schemas.openxmlformats.org/drawingml/2006/lockedCanvas" xmlns:a16="http://schemas.microsoft.com/office/drawing/2014/main" xmlns="" xmlns:xdr="http://schemas.openxmlformats.org/drawingml/2006/spreadsheetDrawing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OUED LIL</a:t>
            </a: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22/12/2020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580112" y="5733256"/>
            <a:ext cx="2736304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 Ahmed Akermi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611560" y="6093296"/>
            <a:ext cx="7884876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PGC: </a:t>
            </a:r>
            <a:r>
              <a:rPr lang="fr-FR" b="1" dirty="0" smtClean="0">
                <a:solidFill>
                  <a:srgbClr val="0070C0"/>
                </a:solidFill>
              </a:rPr>
              <a:t>Exposition </a:t>
            </a:r>
            <a:r>
              <a:rPr lang="fr-FR" b="1" dirty="0" smtClean="0">
                <a:solidFill>
                  <a:srgbClr val="0070C0"/>
                </a:solidFill>
              </a:rPr>
              <a:t>d’un paquet de chips ‘Lay’s’ périmé depuis le 06/12/2020.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12883" y="1527477"/>
            <a:ext cx="4320480" cy="4235094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888683" y="2621449"/>
            <a:ext cx="3803236" cy="2852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3081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745874" y="6165304"/>
            <a:ext cx="7884876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</a:t>
            </a:r>
            <a:r>
              <a:rPr lang="fr-FR" b="1" dirty="0" smtClean="0">
                <a:solidFill>
                  <a:srgbClr val="0070C0"/>
                </a:solidFill>
              </a:rPr>
              <a:t>La </a:t>
            </a:r>
            <a:r>
              <a:rPr lang="fr-FR" b="1" dirty="0" smtClean="0">
                <a:solidFill>
                  <a:srgbClr val="0070C0"/>
                </a:solidFill>
              </a:rPr>
              <a:t>DLC des barquettes ‘Les Délices de Mariem’ </a:t>
            </a:r>
            <a:r>
              <a:rPr lang="fr-FR" b="1" dirty="0" smtClean="0">
                <a:solidFill>
                  <a:srgbClr val="0070C0"/>
                </a:solidFill>
              </a:rPr>
              <a:t>est </a:t>
            </a:r>
            <a:r>
              <a:rPr lang="fr-FR" b="1" dirty="0" err="1" smtClean="0">
                <a:solidFill>
                  <a:srgbClr val="0070C0"/>
                </a:solidFill>
              </a:rPr>
              <a:t>ilisible</a:t>
            </a:r>
            <a:r>
              <a:rPr lang="fr-FR" b="1" dirty="0" smtClean="0">
                <a:solidFill>
                  <a:srgbClr val="0070C0"/>
                </a:solidFill>
              </a:rPr>
              <a:t>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043" t="51282" r="6383" b="-7693"/>
          <a:stretch/>
        </p:blipFill>
        <p:spPr>
          <a:xfrm rot="10800000">
            <a:off x="5004048" y="2348880"/>
            <a:ext cx="3299274" cy="2592288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464" t="22474"/>
          <a:stretch/>
        </p:blipFill>
        <p:spPr>
          <a:xfrm rot="10800000">
            <a:off x="776831" y="1484784"/>
            <a:ext cx="3917928" cy="4392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8300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755576" y="6093296"/>
            <a:ext cx="7884876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err="1" smtClean="0">
                <a:solidFill>
                  <a:srgbClr val="0070C0"/>
                </a:solidFill>
              </a:rPr>
              <a:t>Récéption</a:t>
            </a:r>
            <a:r>
              <a:rPr lang="fr-FR" b="1" dirty="0" smtClean="0">
                <a:solidFill>
                  <a:srgbClr val="0070C0"/>
                </a:solidFill>
              </a:rPr>
              <a:t>: </a:t>
            </a:r>
            <a:r>
              <a:rPr lang="fr-FR" b="1" dirty="0" smtClean="0">
                <a:solidFill>
                  <a:srgbClr val="0070C0"/>
                </a:solidFill>
              </a:rPr>
              <a:t>Présence de </a:t>
            </a:r>
            <a:r>
              <a:rPr lang="fr-FR" b="1" dirty="0" smtClean="0">
                <a:solidFill>
                  <a:srgbClr val="0070C0"/>
                </a:solidFill>
              </a:rPr>
              <a:t>crevasses </a:t>
            </a:r>
            <a:r>
              <a:rPr lang="fr-FR" b="1" dirty="0" smtClean="0">
                <a:solidFill>
                  <a:srgbClr val="0070C0"/>
                </a:solidFill>
              </a:rPr>
              <a:t>au niveau du sol.</a:t>
            </a: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75522" y="1856826"/>
            <a:ext cx="4416491" cy="3672408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083849" y="1956218"/>
            <a:ext cx="4631499" cy="3473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1991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611560" y="6165304"/>
            <a:ext cx="7884876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Réception: Le porte-appât n’est pas fixé au sol.</a:t>
            </a:r>
            <a:endParaRPr lang="fr-FR" b="1" dirty="0" smtClean="0">
              <a:solidFill>
                <a:srgbClr val="0070C0"/>
              </a:solidFill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115235" y="773197"/>
            <a:ext cx="4607496" cy="5742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0797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611559" y="6093296"/>
            <a:ext cx="7884876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Boucherie/ </a:t>
            </a:r>
            <a:r>
              <a:rPr lang="fr-FR" b="1" dirty="0" err="1" smtClean="0">
                <a:solidFill>
                  <a:srgbClr val="0070C0"/>
                </a:solidFill>
              </a:rPr>
              <a:t>volallerie</a:t>
            </a:r>
            <a:r>
              <a:rPr lang="fr-FR" b="1" dirty="0" smtClean="0">
                <a:solidFill>
                  <a:srgbClr val="0070C0"/>
                </a:solidFill>
              </a:rPr>
              <a:t>: </a:t>
            </a:r>
            <a:r>
              <a:rPr lang="fr-FR" b="1" dirty="0" smtClean="0">
                <a:solidFill>
                  <a:srgbClr val="0070C0"/>
                </a:solidFill>
              </a:rPr>
              <a:t>Présence </a:t>
            </a:r>
            <a:r>
              <a:rPr lang="fr-FR" b="1" dirty="0" smtClean="0">
                <a:solidFill>
                  <a:srgbClr val="0070C0"/>
                </a:solidFill>
              </a:rPr>
              <a:t>de produit de nettoyage ‘VITRES CLEAN’ périmé depuis le 16/09/2020.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277867" y="484550"/>
            <a:ext cx="4552259" cy="6264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419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755576" y="6309320"/>
            <a:ext cx="7884876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Réserve: L’hygrométrie est </a:t>
            </a:r>
            <a:r>
              <a:rPr lang="fr-FR" b="1" dirty="0" smtClean="0">
                <a:solidFill>
                  <a:srgbClr val="0070C0"/>
                </a:solidFill>
              </a:rPr>
              <a:t>à 77% &gt; 65%.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165437" y="1274658"/>
            <a:ext cx="4777120" cy="4860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5474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683568" y="6480504"/>
            <a:ext cx="774086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Vestiaire femmes: Oxydation </a:t>
            </a:r>
            <a:r>
              <a:rPr lang="fr-FR" b="1" dirty="0" smtClean="0">
                <a:solidFill>
                  <a:srgbClr val="0070C0"/>
                </a:solidFill>
              </a:rPr>
              <a:t>des </a:t>
            </a:r>
            <a:r>
              <a:rPr lang="fr-FR" b="1" dirty="0" smtClean="0">
                <a:solidFill>
                  <a:srgbClr val="0070C0"/>
                </a:solidFill>
              </a:rPr>
              <a:t>casiers.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62424" y="2017746"/>
            <a:ext cx="4904656" cy="3678492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453973" y="2236688"/>
            <a:ext cx="4400600" cy="3300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6711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611560" y="6093296"/>
            <a:ext cx="7884876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Dépassement </a:t>
            </a:r>
            <a:r>
              <a:rPr lang="fr-FR" b="1" dirty="0" smtClean="0">
                <a:solidFill>
                  <a:srgbClr val="0070C0"/>
                </a:solidFill>
              </a:rPr>
              <a:t>de date de </a:t>
            </a:r>
            <a:r>
              <a:rPr lang="fr-FR" b="1" dirty="0" smtClean="0">
                <a:solidFill>
                  <a:srgbClr val="0070C0"/>
                </a:solidFill>
              </a:rPr>
              <a:t>retrait (DLC-2) </a:t>
            </a:r>
            <a:r>
              <a:rPr lang="fr-FR" b="1" dirty="0" smtClean="0">
                <a:solidFill>
                  <a:srgbClr val="0070C0"/>
                </a:solidFill>
              </a:rPr>
              <a:t>de pain hamburger ‘Happys’ (22/12/2020</a:t>
            </a:r>
            <a:r>
              <a:rPr lang="fr-FR" b="1" dirty="0" smtClean="0">
                <a:solidFill>
                  <a:srgbClr val="0070C0"/>
                </a:solidFill>
              </a:rPr>
              <a:t>).</a:t>
            </a:r>
            <a:r>
              <a:rPr lang="fr-FR" dirty="0"/>
              <a:t>	</a:t>
            </a:r>
            <a:endParaRPr lang="fr-FR" b="1" dirty="0" smtClean="0">
              <a:solidFill>
                <a:srgbClr val="0070C0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459" y="1772816"/>
            <a:ext cx="4788024" cy="3591018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0112" y="2870556"/>
            <a:ext cx="2916324" cy="2187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2548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611560" y="6021288"/>
            <a:ext cx="7884876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Charcuterie/Fromages: </a:t>
            </a:r>
            <a:r>
              <a:rPr lang="fr-FR" b="1" dirty="0" smtClean="0">
                <a:solidFill>
                  <a:srgbClr val="0070C0"/>
                </a:solidFill>
              </a:rPr>
              <a:t>Le système d’ouverture à pédale de la poubelle est </a:t>
            </a:r>
            <a:r>
              <a:rPr lang="fr-FR" b="1" dirty="0" smtClean="0">
                <a:solidFill>
                  <a:srgbClr val="0070C0"/>
                </a:solidFill>
              </a:rPr>
              <a:t>abimé.</a:t>
            </a: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685298" y="581177"/>
            <a:ext cx="4223453" cy="6318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3393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683568" y="5949280"/>
            <a:ext cx="7884876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La vérification mensuelle des températures par thermosonde n’a pas été réalisé le mois de Novembre.</a:t>
            </a:r>
            <a:endParaRPr lang="fr-FR" b="1" dirty="0" smtClean="0">
              <a:solidFill>
                <a:srgbClr val="0070C0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169622" y="1484784"/>
            <a:ext cx="6912768" cy="4127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7224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42713</TotalTime>
  <Words>144</Words>
  <Application>Microsoft Office PowerPoint</Application>
  <PresentationFormat>Affichage à l'écran (4:3)</PresentationFormat>
  <Paragraphs>14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QLC</cp:lastModifiedBy>
  <cp:revision>852</cp:revision>
  <cp:lastPrinted>2016-02-08T19:41:58Z</cp:lastPrinted>
  <dcterms:created xsi:type="dcterms:W3CDTF">2014-03-07T09:21:22Z</dcterms:created>
  <dcterms:modified xsi:type="dcterms:W3CDTF">2020-12-26T11:25:47Z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3729747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