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447" r:id="rId3"/>
    <p:sldId id="446" r:id="rId4"/>
    <p:sldId id="445" r:id="rId5"/>
    <p:sldId id="452" r:id="rId6"/>
    <p:sldId id="453" r:id="rId7"/>
    <p:sldId id="451" r:id="rId8"/>
    <p:sldId id="449" r:id="rId9"/>
    <p:sldId id="450" r:id="rId10"/>
    <p:sldId id="448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29/08/2020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29/08/2020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86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19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35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97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298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87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49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66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0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Midoun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Midoun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10 août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502423"/>
            <a:ext cx="3672408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Meriam Chouchene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Wissem ZANNED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021288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Reserve: Entreposage de </a:t>
            </a:r>
            <a:r>
              <a:rPr lang="fr-FR" b="1" dirty="0" smtClean="0">
                <a:solidFill>
                  <a:srgbClr val="0070C0"/>
                </a:solidFill>
              </a:rPr>
              <a:t>pains.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Absence d’identification de la zone casse.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43568"/>
            <a:ext cx="2342558" cy="41970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6951"/>
          <a:stretch/>
        </p:blipFill>
        <p:spPr>
          <a:xfrm>
            <a:off x="971600" y="1412775"/>
            <a:ext cx="2959606" cy="43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021288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 Fromage: Absence de l’identification de la DO de plusieurs produits exposés.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69" y="3645024"/>
            <a:ext cx="3168352" cy="23762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39" y="2079434"/>
            <a:ext cx="2395793" cy="31943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0771" y="982662"/>
            <a:ext cx="2211346" cy="29484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24097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72667" y="6161523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Présence </a:t>
            </a:r>
            <a:r>
              <a:rPr lang="fr-FR" b="1" dirty="0">
                <a:solidFill>
                  <a:srgbClr val="0070C0"/>
                </a:solidFill>
              </a:rPr>
              <a:t>de piqûres de </a:t>
            </a:r>
            <a:r>
              <a:rPr lang="fr-FR" b="1" dirty="0" smtClean="0">
                <a:solidFill>
                  <a:srgbClr val="0070C0"/>
                </a:solidFill>
              </a:rPr>
              <a:t>moisissures </a:t>
            </a:r>
            <a:r>
              <a:rPr lang="fr-FR" b="1" dirty="0">
                <a:solidFill>
                  <a:srgbClr val="0070C0"/>
                </a:solidFill>
              </a:rPr>
              <a:t>sur le grand morceau de beure et les </a:t>
            </a:r>
            <a:r>
              <a:rPr lang="fr-FR" b="1" dirty="0" smtClean="0">
                <a:solidFill>
                  <a:srgbClr val="0070C0"/>
                </a:solidFill>
              </a:rPr>
              <a:t>morceaux </a:t>
            </a:r>
            <a:r>
              <a:rPr lang="fr-FR" b="1" dirty="0">
                <a:solidFill>
                  <a:srgbClr val="0070C0"/>
                </a:solidFill>
              </a:rPr>
              <a:t>de fromage 'Le brie' exposés au rayon.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00233"/>
            <a:ext cx="2596842" cy="46526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1" y="2252296"/>
            <a:ext cx="5234347" cy="294854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923928" y="3212976"/>
            <a:ext cx="360040" cy="2880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115616" y="3429000"/>
            <a:ext cx="648072" cy="3600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7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021288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Volaillerie: Le système d’ouverture à pédale de la poubelle est abîmé.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PLS: Ecaillement du revêtement des meubles d’exposition.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4067944" cy="30509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1" y="1412776"/>
            <a:ext cx="2880320" cy="21602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3825126"/>
            <a:ext cx="2857498" cy="21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021288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Oxydation des étagères des meubles d’exposition. Les afficheurs ne sont pas fonctionnels.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9223"/>
            <a:ext cx="2376264" cy="17821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1100"/>
            <a:ext cx="2376264" cy="17821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3352109"/>
            <a:ext cx="2484276" cy="18632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1278773"/>
            <a:ext cx="2484276" cy="2050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07" y="3710066"/>
            <a:ext cx="1779005" cy="22082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22339"/>
            <a:ext cx="1744813" cy="23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021288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piqûres de moisissures sur les meubles d’exposition des yaourts.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0870"/>
            <a:ext cx="4091946" cy="30689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2087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5589240"/>
            <a:ext cx="806489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Présence d’un paquet de biscuit périmés depuis le 04/04/2020.</a:t>
            </a:r>
          </a:p>
          <a:p>
            <a:r>
              <a:rPr lang="fr-FR" b="1" dirty="0">
                <a:solidFill>
                  <a:srgbClr val="0070C0"/>
                </a:solidFill>
              </a:rPr>
              <a:t>PLS: Présence de de 3  paquets de fromage 'SOUANI' exposés avec une DLC 04/08/2020.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35789"/>
            <a:ext cx="2409732" cy="321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3" r="7999"/>
          <a:stretch/>
        </p:blipFill>
        <p:spPr>
          <a:xfrm>
            <a:off x="3995936" y="1844824"/>
            <a:ext cx="4464496" cy="33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021288"/>
            <a:ext cx="80648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</a:t>
            </a:r>
            <a:r>
              <a:rPr lang="fr-FR" b="1" dirty="0">
                <a:solidFill>
                  <a:srgbClr val="0070C0"/>
                </a:solidFill>
              </a:rPr>
              <a:t>DLC du produit 'Le cuisto' n'est pas lisible.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b="29193"/>
          <a:stretch/>
        </p:blipFill>
        <p:spPr>
          <a:xfrm>
            <a:off x="971600" y="2132856"/>
            <a:ext cx="7214567" cy="29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021288"/>
            <a:ext cx="80648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l’état de fraîcheur des tomates et aubergines est insatisfaisant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147814" cy="419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41022</TotalTime>
  <Words>180</Words>
  <Application>Microsoft Office PowerPoint</Application>
  <PresentationFormat>Affichage à l'écran (4:3)</PresentationFormat>
  <Paragraphs>26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bennour.ahmed.esti@gmail.com</cp:lastModifiedBy>
  <cp:revision>683</cp:revision>
  <cp:lastPrinted>2016-02-08T19:41:58Z</cp:lastPrinted>
  <dcterms:created xsi:type="dcterms:W3CDTF">2014-03-07T09:21:22Z</dcterms:created>
  <dcterms:modified xsi:type="dcterms:W3CDTF">2020-08-29T09:30:08Z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18342170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