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505" r:id="rId3"/>
    <p:sldId id="506" r:id="rId4"/>
    <p:sldId id="507" r:id="rId5"/>
    <p:sldId id="509" r:id="rId6"/>
    <p:sldId id="510" r:id="rId7"/>
    <p:sldId id="508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84" autoAdjust="0"/>
  </p:normalViewPr>
  <p:slideViewPr>
    <p:cSldViewPr>
      <p:cViewPr>
        <p:scale>
          <a:sx n="50" d="100"/>
          <a:sy n="50" d="100"/>
        </p:scale>
        <p:origin x="192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23/08/2020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MHAMDIA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MHAMDIA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 Aout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5746030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Développement de givre dans la partie </a:t>
            </a:r>
            <a:r>
              <a:rPr lang="fr-FR" b="1" dirty="0" smtClean="0">
                <a:solidFill>
                  <a:srgbClr val="0070C0"/>
                </a:solidFill>
              </a:rPr>
              <a:t>inférieure </a:t>
            </a:r>
            <a:r>
              <a:rPr lang="fr-FR" b="1" dirty="0">
                <a:solidFill>
                  <a:srgbClr val="0070C0"/>
                </a:solidFill>
              </a:rPr>
              <a:t>du meuble froid d'exposition des produits surgelés.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1054"/>
            <a:ext cx="3024336" cy="4032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484784"/>
            <a:ext cx="3029039" cy="40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0316" y="6021288"/>
            <a:ext cx="56513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PLS: </a:t>
            </a:r>
            <a:r>
              <a:rPr lang="fr-FR" b="1" dirty="0">
                <a:solidFill>
                  <a:srgbClr val="0070C0"/>
                </a:solidFill>
              </a:rPr>
              <a:t>Présence de rouille dans le meuble </a:t>
            </a:r>
            <a:r>
              <a:rPr lang="fr-FR" b="1" dirty="0" smtClean="0">
                <a:solidFill>
                  <a:srgbClr val="0070C0"/>
                </a:solidFill>
              </a:rPr>
              <a:t>des surgelés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64" y="1196752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deux lampes non fonctionnelles au niveau du meuble </a:t>
            </a:r>
            <a:r>
              <a:rPr lang="fr-FR" b="1" dirty="0" smtClean="0">
                <a:solidFill>
                  <a:srgbClr val="0070C0"/>
                </a:solidFill>
              </a:rPr>
              <a:t>des surgelés </a:t>
            </a:r>
            <a:r>
              <a:rPr lang="fr-FR" b="1" dirty="0">
                <a:solidFill>
                  <a:srgbClr val="0070C0"/>
                </a:solidFill>
              </a:rPr>
              <a:t>et </a:t>
            </a:r>
            <a:r>
              <a:rPr lang="fr-FR" b="1" dirty="0" smtClean="0">
                <a:solidFill>
                  <a:srgbClr val="0070C0"/>
                </a:solidFill>
              </a:rPr>
              <a:t>du réfrigérateur </a:t>
            </a:r>
            <a:r>
              <a:rPr lang="fr-FR" b="1" dirty="0">
                <a:solidFill>
                  <a:srgbClr val="0070C0"/>
                </a:solidFill>
              </a:rPr>
              <a:t>pet </a:t>
            </a:r>
            <a:r>
              <a:rPr lang="fr-FR" b="1" dirty="0" err="1">
                <a:solidFill>
                  <a:srgbClr val="0070C0"/>
                </a:solidFill>
              </a:rPr>
              <a:t>food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15" y="1052736"/>
            <a:ext cx="3489852" cy="4653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1" y="105273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de 8 pots de lait pour enfants "</a:t>
            </a:r>
            <a:r>
              <a:rPr lang="fr-FR" b="1" dirty="0" err="1">
                <a:solidFill>
                  <a:srgbClr val="0070C0"/>
                </a:solidFill>
              </a:rPr>
              <a:t>LaitGo</a:t>
            </a:r>
            <a:r>
              <a:rPr lang="fr-FR" b="1" dirty="0">
                <a:solidFill>
                  <a:srgbClr val="0070C0"/>
                </a:solidFill>
              </a:rPr>
              <a:t>" périmés depuis le 11/08/2020.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20495" b="39588"/>
          <a:stretch/>
        </p:blipFill>
        <p:spPr>
          <a:xfrm>
            <a:off x="3975973" y="2083160"/>
            <a:ext cx="4412451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1" y="1412776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83668" y="6093296"/>
            <a:ext cx="59046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Réception: La pédale de la poubelle était rompue.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7" y="908720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09329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Réception: la résine était décollée.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79" y="1196752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42953</TotalTime>
  <Words>98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PC</cp:lastModifiedBy>
  <cp:revision>773</cp:revision>
  <cp:lastPrinted>2016-02-08T19:41:58Z</cp:lastPrinted>
  <dcterms:created xsi:type="dcterms:W3CDTF">2014-03-07T09:21:22Z</dcterms:created>
  <dcterms:modified xsi:type="dcterms:W3CDTF">2020-08-23T15:25:40Z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207065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