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68" r:id="rId2"/>
    <p:sldId id="481" r:id="rId3"/>
    <p:sldId id="482" r:id="rId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15/01/2021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15/01/2021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Menzel</a:t>
            </a:r>
            <a:r>
              <a:rPr lang="fr-FR" altLang="fr-FR" kern="0" baseline="0" dirty="0" smtClean="0"/>
              <a:t> </a:t>
            </a:r>
            <a:r>
              <a:rPr lang="fr-FR" altLang="fr-FR" kern="0" dirty="0" smtClean="0"/>
              <a:t>Temim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 ?><Relationships xmlns="http://schemas.openxmlformats.org/package/2006/relationships"><Relationship Id="rId3" Target="../media/image5.jpeg" Type="http://schemas.openxmlformats.org/officeDocument/2006/relationships/image"/><Relationship Id="rId2" Target="../media/image4.jpeg" Type="http://schemas.openxmlformats.org/officeDocument/2006/relationships/image"/><Relationship Id="rId1" Target="../slideLayouts/slideLayout3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2" Target="../media/image6.jpeg" Type="http://schemas.openxmlformats.org/officeDocument/2006/relationships/image"/><Relationship Id="rId1" Target="../slideLayouts/slideLayout3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Menzel Temim</a:t>
            </a:r>
            <a:endParaRPr lang="fr-FR" sz="3600" b="1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11</a:t>
            </a:r>
            <a:r>
              <a:rPr lang="fr-FR" sz="2000" b="1" dirty="0" smtClean="0">
                <a:solidFill>
                  <a:srgbClr val="000000"/>
                </a:solidFill>
              </a:rPr>
              <a:t>/12/2020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355976" y="5733256"/>
            <a:ext cx="3960440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>
            <a:spLocks noChangeArrowheads="1"/>
          </p:cNvSpPr>
          <p:nvPr/>
        </p:nvSpPr>
        <p:spPr bwMode="auto">
          <a:xfrm>
            <a:off x="899592" y="6021288"/>
            <a:ext cx="7128792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Réceptio</a:t>
            </a:r>
            <a:r>
              <a:rPr lang="fr-FR" sz="1600" b="1" dirty="0" smtClean="0">
                <a:solidFill>
                  <a:srgbClr val="0070C0"/>
                </a:solidFill>
              </a:rPr>
              <a:t>n: La porte manque d’étanchéité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Présence de crevasse au sol devant le quai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412776"/>
            <a:ext cx="3109020" cy="417646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3968" y="1412776"/>
            <a:ext cx="3888432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171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>
            <a:spLocks noChangeArrowheads="1"/>
          </p:cNvSpPr>
          <p:nvPr/>
        </p:nvSpPr>
        <p:spPr bwMode="auto">
          <a:xfrm>
            <a:off x="1804826" y="6021288"/>
            <a:ext cx="5606355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Manque de produits dans l'armoire à pharmacie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648" y="1484784"/>
            <a:ext cx="6408712" cy="3933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761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41111</TotalTime>
  <Words>32</Words>
  <Application>Microsoft Office PowerPoint</Application>
  <PresentationFormat>Affichage à l'écran (4:3)</PresentationFormat>
  <Paragraphs>7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731</cp:revision>
  <cp:lastPrinted>2016-02-08T19:41:58Z</cp:lastPrinted>
  <dcterms:created xsi:type="dcterms:W3CDTF">2014-03-07T09:21:22Z</dcterms:created>
  <dcterms:modified xsi:type="dcterms:W3CDTF">2021-01-15T17:58:07Z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133751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