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68" r:id="rId2"/>
    <p:sldId id="374" r:id="rId3"/>
    <p:sldId id="375" r:id="rId4"/>
    <p:sldId id="376" r:id="rId5"/>
    <p:sldId id="377" r:id="rId6"/>
    <p:sldId id="378" r:id="rId7"/>
    <p:sldId id="379" r:id="rId8"/>
    <p:sldId id="380" r:id="rId9"/>
    <p:sldId id="381" r:id="rId10"/>
    <p:sldId id="382" r:id="rId11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3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25/09/2020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25/09/2020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 SmartArt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tableau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CE Menzel Chaker</a:t>
            </a:r>
            <a:endParaRPr lang="fr-FR" altLang="fr-FR" kern="0" baseline="0" dirty="0" smtClean="0"/>
          </a:p>
        </p:txBody>
      </p:sp>
      <p:pic>
        <p:nvPicPr>
          <p:cNvPr id="10" name="Image 2" descr="http://www.lsa-conso.fr/mediatheque/5/7/9/000015975.gif">
            <a:extLst>
              <a:ext uri="{FF2B5EF4-FFF2-40B4-BE49-F238E27FC236}">
                <a16:creationId xmlns:a16="http://schemas.microsoft.com/office/drawing/2014/main" xmlns="" id="{00000000-0008-0000-0000-00001800000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7212582" y="21364"/>
            <a:ext cx="1925584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2520280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 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Route Menzel Chaker- Sfax</a:t>
            </a:r>
          </a:p>
        </p:txBody>
      </p:sp>
      <p:sp>
        <p:nvSpPr>
          <p:cNvPr id="5" name="Rectangle 4"/>
          <p:cNvSpPr/>
          <p:nvPr/>
        </p:nvSpPr>
        <p:spPr>
          <a:xfrm>
            <a:off x="717016" y="5769676"/>
            <a:ext cx="2630848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16 Septembre </a:t>
            </a:r>
            <a:r>
              <a:rPr lang="fr-FR" b="1" dirty="0" smtClean="0">
                <a:solidFill>
                  <a:srgbClr val="000000"/>
                </a:solidFill>
              </a:rPr>
              <a:t>2020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666127" y="5746593"/>
            <a:ext cx="2614818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Dhia MECHLAOUI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827584" y="6093296"/>
            <a:ext cx="746829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PLS: présence de gouttelettes d’eau au niveau des surfaces des meubles de yaourts.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1731" y="1412776"/>
            <a:ext cx="4283968" cy="3212976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412776"/>
            <a:ext cx="4283968" cy="3212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5439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827584" y="6237312"/>
            <a:ext cx="746829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Casserole utilisée pour le remplissage de sucre déformée.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4817" y="1484784"/>
            <a:ext cx="3273828" cy="4365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9113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827584" y="6237312"/>
            <a:ext cx="746829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rtlCol="0" wrap="square">
            <a:spAutoFit/>
          </a:bodyPr>
          <a:lstStyle/>
          <a:p>
            <a:r>
              <a:rPr b="1" dirty="0" lang="fr-FR" smtClean="0" sz="1600">
                <a:solidFill>
                  <a:srgbClr val="0070C0"/>
                </a:solidFill>
              </a:rPr>
              <a:t>PGC: entreposage des cartons directement au sol.</a:t>
            </a:r>
            <a:endParaRPr b="1" dirty="0" lang="fr-FR" smtClean="0" sz="160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cstate="email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5076055" y="1556792"/>
            <a:ext cx="3267041" cy="3168352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cstate="email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857612" y="1556792"/>
            <a:ext cx="3267041" cy="3168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5841673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827584" y="6093296"/>
            <a:ext cx="746829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PLS: les cartons des produits pour animaux et les caisses de yaourts n’étaient pas séparées.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0811" y="1268760"/>
            <a:ext cx="3381840" cy="450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2487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827584" y="6237312"/>
            <a:ext cx="746829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rtlCol="0" wrap="square">
            <a:spAutoFit/>
          </a:bodyPr>
          <a:lstStyle/>
          <a:p>
            <a:r>
              <a:rPr b="1" dirty="0" lang="fr-FR" smtClean="0" sz="1600">
                <a:solidFill>
                  <a:srgbClr val="0070C0"/>
                </a:solidFill>
              </a:rPr>
              <a:t>PLS: manque de propreté derrière les meubles froids d’exposition.</a:t>
            </a:r>
            <a:endParaRPr b="1" dirty="0" lang="fr-FR" smtClean="0" sz="160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cstate="email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4860032" y="1412776"/>
            <a:ext cx="3240360" cy="428625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cstate="email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1412776"/>
            <a:ext cx="2717034" cy="3622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7980264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827584" y="6237312"/>
            <a:ext cx="746829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PLS surgelé: meuble négatif souillé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430871"/>
            <a:ext cx="3165816" cy="4221088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1422064"/>
            <a:ext cx="3165816" cy="4221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0407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827584" y="6165304"/>
            <a:ext cx="746829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rtlCol="0" wrap="square">
            <a:spAutoFit/>
          </a:bodyPr>
          <a:lstStyle/>
          <a:p>
            <a:r>
              <a:rPr b="1" dirty="0" lang="fr-FR" smtClean="0" sz="1600">
                <a:solidFill>
                  <a:srgbClr val="0070C0"/>
                </a:solidFill>
              </a:rPr>
              <a:t>PLS surgelé: signe de rupture de la chaine du froid pour certains paquets de crevettes décortiquées (FAKAM).</a:t>
            </a:r>
            <a:endParaRPr b="1" dirty="0" lang="fr-FR" smtClean="0" sz="160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cstate="email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5"/>
          <a:stretch/>
        </p:blipFill>
        <p:spPr>
          <a:xfrm>
            <a:off x="2698137" y="1412776"/>
            <a:ext cx="3727188" cy="4365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1036073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899592" y="6093296"/>
            <a:ext cx="6840760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PLS: revêtement décollé et rouillé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Manque de propreté.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542084" y="739561"/>
            <a:ext cx="4039294" cy="5385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2300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827584" y="6093296"/>
            <a:ext cx="746829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PLS: développemen</a:t>
            </a:r>
            <a:r>
              <a:rPr lang="fr-FR" sz="1600" b="1" dirty="0" smtClean="0">
                <a:solidFill>
                  <a:srgbClr val="0070C0"/>
                </a:solidFill>
              </a:rPr>
              <a:t>t de moisissure sur le meuble d’exposition, propreté insatisfaisante.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763" y="1269045"/>
            <a:ext cx="4283968" cy="3212976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1268760"/>
            <a:ext cx="4283968" cy="3212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6188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12084</TotalTime>
  <Words>126</Words>
  <Application>Microsoft Office PowerPoint</Application>
  <PresentationFormat>Affichage à l'écran (4:3)</PresentationFormat>
  <Paragraphs>15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Dia Mechlaoui</cp:lastModifiedBy>
  <cp:revision>322</cp:revision>
  <cp:lastPrinted>2016-02-08T19:41:58Z</cp:lastPrinted>
  <dcterms:created xsi:type="dcterms:W3CDTF">2014-03-07T09:21:22Z</dcterms:created>
  <dcterms:modified xsi:type="dcterms:W3CDTF">2020-09-25T15:10:09Z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544821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