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485" r:id="rId3"/>
    <p:sldId id="490" r:id="rId4"/>
    <p:sldId id="486" r:id="rId5"/>
    <p:sldId id="487" r:id="rId6"/>
    <p:sldId id="488" r:id="rId7"/>
    <p:sldId id="489" r:id="rId8"/>
    <p:sldId id="491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27/10/2020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Mednine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Mednine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546849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Le 15/10/2020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52490" y="5546849"/>
            <a:ext cx="247589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smtClean="0">
                <a:solidFill>
                  <a:srgbClr val="000000"/>
                </a:solidFill>
              </a:rPr>
              <a:t>Wissem ZANNED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5949280"/>
            <a:ext cx="7642614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Réserve: Présence de crevasse au sol.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2281" y="1484784"/>
            <a:ext cx="3189204" cy="425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3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6093296"/>
            <a:ext cx="7642614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Réserve: Présence de traces d’humidité au niveau des murs.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699" y="1412776"/>
            <a:ext cx="3312368" cy="441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54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5949280"/>
            <a:ext cx="764261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PLS: Présence excessive de givre au niveau du meuble d’exposition des glaces.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398" y="1412776"/>
            <a:ext cx="3198970" cy="426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6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5949280"/>
            <a:ext cx="764261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600" b="1" dirty="0">
                <a:solidFill>
                  <a:srgbClr val="0070C0"/>
                </a:solidFill>
              </a:rPr>
              <a:t>PGC: Etat de propreté insatisfaisant des linéaires d'exposition des </a:t>
            </a:r>
            <a:r>
              <a:rPr lang="fr-FR" sz="1600" b="1" dirty="0" smtClean="0">
                <a:solidFill>
                  <a:srgbClr val="0070C0"/>
                </a:solidFill>
              </a:rPr>
              <a:t>conserves.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600" y="1484784"/>
            <a:ext cx="5366565" cy="402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06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5949280"/>
            <a:ext cx="764261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600" b="1" dirty="0" err="1" smtClean="0">
                <a:solidFill>
                  <a:srgbClr val="0070C0"/>
                </a:solidFill>
              </a:rPr>
              <a:t>PGC:Présence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>
                <a:solidFill>
                  <a:srgbClr val="0070C0"/>
                </a:solidFill>
              </a:rPr>
              <a:t>de plusieurs paquets de cake 'Prince mini' avec un étiquetage illisible.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999" y="1484784"/>
            <a:ext cx="2969767" cy="395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6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5949280"/>
            <a:ext cx="7642614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600" b="1">
                <a:solidFill>
                  <a:srgbClr val="0070C0"/>
                </a:solidFill>
              </a:rPr>
              <a:t>Absence de plan de N/D pour un produit de nettoyage G5F.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719" y="1628800"/>
            <a:ext cx="2952328" cy="3936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42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5949280"/>
            <a:ext cx="7642614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fr-FR" sz="1600" b="1" dirty="0" smtClean="0">
                <a:solidFill>
                  <a:srgbClr val="0070C0"/>
                </a:solidFill>
              </a:rPr>
              <a:t>Présence d’un produit détergent désinfectant périmé depuis le 14/09/2020.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84784"/>
            <a:ext cx="3240360" cy="432048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75" t="58139" r="44765" b="23527"/>
          <a:stretch/>
        </p:blipFill>
        <p:spPr>
          <a:xfrm>
            <a:off x="5220072" y="2175611"/>
            <a:ext cx="2664296" cy="293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66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41350</TotalTime>
  <Words>92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bennour.ahmed.esti@gmail.com</cp:lastModifiedBy>
  <cp:revision>736</cp:revision>
  <cp:lastPrinted>2016-02-08T19:41:58Z</cp:lastPrinted>
  <dcterms:created xsi:type="dcterms:W3CDTF">2014-03-07T09:21:22Z</dcterms:created>
  <dcterms:modified xsi:type="dcterms:W3CDTF">2020-10-27T16:41:41Z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454653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