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519" r:id="rId3"/>
    <p:sldId id="521" r:id="rId4"/>
    <p:sldId id="522" r:id="rId5"/>
    <p:sldId id="523" r:id="rId6"/>
    <p:sldId id="524" r:id="rId7"/>
    <p:sldId id="525" r:id="rId8"/>
    <p:sldId id="526" r:id="rId9"/>
    <p:sldId id="520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94484" autoAdjust="0"/>
  </p:normalViewPr>
  <p:slideViewPr>
    <p:cSldViewPr>
      <p:cViewPr varScale="1">
        <p:scale>
          <a:sx n="70" d="100"/>
          <a:sy n="70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26/11/2020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26/11/2020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EL</a:t>
            </a:r>
            <a:r>
              <a:rPr lang="fr-FR" altLang="fr-FR" sz="2400" kern="0" baseline="0" dirty="0" smtClean="0"/>
              <a:t> MANAR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EL MANAR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12 novembre 2020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83968" y="5733256"/>
            <a:ext cx="388843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71600" y="6021288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Présence de crevasses aux murs de la zone et quai de réception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268760"/>
            <a:ext cx="3312368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944" y="1277750"/>
            <a:ext cx="4489848" cy="459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7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733256"/>
            <a:ext cx="770485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Ecaillement du revêtement du plafond.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porte d’entrée du personnel est adjacente à celle du quai de réception; celle-ci manque également d’étanchéité.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353308"/>
            <a:ext cx="4392488" cy="409191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110" y="1353308"/>
            <a:ext cx="3484322" cy="4091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62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66967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Décollement du revêtement mural de la CF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Ecaillement du revêtement du sol au rayon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312368" cy="419209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944" y="1331050"/>
            <a:ext cx="4392488" cy="4201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22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6021288"/>
            <a:ext cx="72728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au meuble surgelé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souillures au meuble froid des charcuteries PLS.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992" y="1240684"/>
            <a:ext cx="3888432" cy="437549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240684"/>
            <a:ext cx="3960440" cy="4375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78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309320"/>
            <a:ext cx="669674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 souillures sur certaines étag</a:t>
            </a:r>
            <a:r>
              <a:rPr lang="fr-FR" b="1" dirty="0" smtClean="0">
                <a:solidFill>
                  <a:srgbClr val="0070C0"/>
                </a:solidFill>
              </a:rPr>
              <a:t>ères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12776"/>
            <a:ext cx="3240360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944" y="1412776"/>
            <a:ext cx="4392488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24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309320"/>
            <a:ext cx="6696744" cy="923330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FLEG: Présence de givre au meuble froid</a:t>
            </a:r>
          </a:p>
          <a:p>
            <a:r>
              <a:rPr b="1" dirty="0" lang="fr-FR" smtClean="0">
                <a:solidFill>
                  <a:srgbClr val="0070C0"/>
                </a:solidFill>
              </a:rPr>
              <a:t>Epices: Absence de mention de DLC UHD sur l’étiquette de </a:t>
            </a:r>
            <a:r>
              <a:rPr b="1" dirty="0" err="1" lang="fr-FR" smtClean="0">
                <a:solidFill>
                  <a:srgbClr val="0070C0"/>
                </a:solidFill>
              </a:rPr>
              <a:t>Granola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4032448" cy="460851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r="44"/>
          <a:stretch/>
        </p:blipFill>
        <p:spPr>
          <a:xfrm>
            <a:off x="4788024" y="1340768"/>
            <a:ext cx="3703411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274769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71600" y="5877272"/>
            <a:ext cx="712879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Présence de fuite au plafond; égouttage sur les linéaires de légumes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590" y="1556792"/>
            <a:ext cx="7308812" cy="3727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81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021288"/>
            <a:ext cx="66967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Salle de pause: Le robinet de l’évier est en panne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Vestiaire: Oxydation des casiers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64" y="1340768"/>
            <a:ext cx="3600400" cy="45365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6" y="1340768"/>
            <a:ext cx="4176464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12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43310</TotalTime>
  <Words>146</Words>
  <Application>Microsoft Office PowerPoint</Application>
  <PresentationFormat>Affichage à l'écran (4:3)</PresentationFormat>
  <Paragraphs>17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812</cp:revision>
  <cp:lastPrinted>2016-02-08T19:41:58Z</cp:lastPrinted>
  <dcterms:created xsi:type="dcterms:W3CDTF">2014-03-07T09:21:22Z</dcterms:created>
  <dcterms:modified xsi:type="dcterms:W3CDTF">2020-11-27T10:17:19Z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441526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