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68" r:id="rId2"/>
    <p:sldId id="271" r:id="rId3"/>
    <p:sldId id="28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7" autoAdjust="0"/>
    <p:restoredTop sz="94557" autoAdjust="0"/>
  </p:normalViewPr>
  <p:slideViewPr>
    <p:cSldViewPr>
      <p:cViewPr varScale="1">
        <p:scale>
          <a:sx n="70" d="100"/>
          <a:sy n="70" d="100"/>
        </p:scale>
        <p:origin x="140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2742" y="66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D75BE-A253-4075-9244-AB0F539C32DC}" type="datetimeFigureOut">
              <a:rPr lang="fr-FR" smtClean="0"/>
              <a:t>12/11/2020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A9904D-C2F3-42BC-8C5E-D7064A081D63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305510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7FCC72-1B1D-41CC-9624-805D9245AC99}" type="datetimeFigureOut">
              <a:rPr lang="fr-FR" smtClean="0"/>
              <a:t>12/11/2020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50E03-ECC6-40C0-B54E-8EAEE584575B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26858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6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20" y="333415"/>
            <a:ext cx="1979613" cy="5661025"/>
          </a:xfrm>
          <a:prstGeom prst="rect">
            <a:avLst/>
          </a:prstGeo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11188" y="333415"/>
            <a:ext cx="5789612" cy="5661025"/>
          </a:xfrm>
        </p:spPr>
        <p:txBody>
          <a:bodyPr vert="eaVert"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11188" y="1484315"/>
            <a:ext cx="3884612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20" y="1484315"/>
            <a:ext cx="3884613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1969" y="1416053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05139" y="11967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58170" y="68580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dirty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ChangeArrowheads="1"/>
          </p:cNvSpPr>
          <p:nvPr/>
        </p:nvSpPr>
        <p:spPr bwMode="auto">
          <a:xfrm>
            <a:off x="0" y="0"/>
            <a:ext cx="611066" cy="68580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92867" name="Rectangle 3"/>
          <p:cNvSpPr>
            <a:spLocks noChangeArrowheads="1"/>
          </p:cNvSpPr>
          <p:nvPr/>
        </p:nvSpPr>
        <p:spPr bwMode="auto">
          <a:xfrm>
            <a:off x="323850" y="1077913"/>
            <a:ext cx="8820150" cy="215900"/>
          </a:xfrm>
          <a:prstGeom prst="rect">
            <a:avLst/>
          </a:prstGeom>
          <a:solidFill>
            <a:srgbClr val="C0C0C0">
              <a:alpha val="57001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92872" name="Rectangle 8"/>
          <p:cNvSpPr>
            <a:spLocks noChangeArrowheads="1"/>
          </p:cNvSpPr>
          <p:nvPr/>
        </p:nvSpPr>
        <p:spPr bwMode="auto">
          <a:xfrm>
            <a:off x="8532936" y="188914"/>
            <a:ext cx="312126" cy="6480175"/>
          </a:xfrm>
          <a:prstGeom prst="rect">
            <a:avLst/>
          </a:prstGeom>
          <a:solidFill>
            <a:srgbClr val="FFCC00">
              <a:alpha val="69000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053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066" y="1484314"/>
            <a:ext cx="7921869" cy="45100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4774" tIns="42387" rIns="84774" bIns="423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pic>
        <p:nvPicPr>
          <p:cNvPr id="2055" name="Picture 23" descr="LOGO_QLC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92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0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336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 txBox="1">
            <a:spLocks noChangeArrowheads="1"/>
          </p:cNvSpPr>
          <p:nvPr userDrawn="1"/>
        </p:nvSpPr>
        <p:spPr bwMode="auto">
          <a:xfrm>
            <a:off x="1691680" y="241101"/>
            <a:ext cx="5760426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764" tIns="42382" rIns="84764" bIns="42382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600" b="1" baseline="0">
                <a:solidFill>
                  <a:srgbClr val="3333F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9pPr>
          </a:lstStyle>
          <a:p>
            <a:r>
              <a:rPr lang="fr-FR" altLang="fr-FR" kern="0" dirty="0"/>
              <a:t>Audit </a:t>
            </a:r>
            <a:r>
              <a:rPr lang="fr-FR" altLang="fr-FR" kern="0" dirty="0" smtClean="0"/>
              <a:t>Magasin</a:t>
            </a:r>
            <a:r>
              <a:rPr lang="fr-FR" altLang="fr-FR" kern="0" baseline="0" dirty="0" smtClean="0"/>
              <a:t> :</a:t>
            </a:r>
            <a:r>
              <a:rPr lang="fr-FR" altLang="fr-FR" kern="0" dirty="0" smtClean="0"/>
              <a:t>Marsa Erriadh</a:t>
            </a:r>
            <a:endParaRPr lang="fr-FR" altLang="fr-FR" kern="0" baseline="0" dirty="0"/>
          </a:p>
        </p:txBody>
      </p:sp>
      <p:pic>
        <p:nvPicPr>
          <p:cNvPr id="10" name="Image 9" descr="http://www.lsa-conso.fr/mediatheque/5/7/9/000015975.gif">
            <a:extLst>
              <a:ext uri="{FF2B5EF4-FFF2-40B4-BE49-F238E27FC236}">
                <a16:creationId xmlns="" xmlns:a16="http://schemas.microsoft.com/office/drawing/2014/main" id="{D10BAE59-B4E5-4227-8FC4-8F7DF6226E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11853" y="25433"/>
            <a:ext cx="2032147" cy="861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600" b="1" baseline="0">
          <a:solidFill>
            <a:srgbClr val="3333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9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1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microsoft.com/office/2007/relationships/hdphoto" Target="../media/hdphoto1.wdp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>
            <p:custDataLst>
              <p:tags r:id="rId1"/>
            </p:custDataLst>
          </p:nvPr>
        </p:nvSpPr>
        <p:spPr>
          <a:xfrm>
            <a:off x="827584" y="2420888"/>
            <a:ext cx="7488832" cy="194421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3600" b="1" dirty="0">
                <a:solidFill>
                  <a:srgbClr val="FFC000"/>
                </a:solidFill>
              </a:rPr>
              <a:t>Audit Carrefour</a:t>
            </a:r>
          </a:p>
          <a:p>
            <a:pPr algn="ctr">
              <a:lnSpc>
                <a:spcPct val="150000"/>
              </a:lnSpc>
            </a:pPr>
            <a:r>
              <a:rPr lang="fr-FR" sz="3600" b="1" dirty="0">
                <a:solidFill>
                  <a:srgbClr val="FFC000"/>
                </a:solidFill>
              </a:rPr>
              <a:t>Magasin</a:t>
            </a:r>
            <a:r>
              <a:rPr lang="fr-FR" sz="3600" b="1" dirty="0" smtClean="0">
                <a:solidFill>
                  <a:srgbClr val="FFC000"/>
                </a:solidFill>
              </a:rPr>
              <a:t>: Marsa Erriadh</a:t>
            </a:r>
            <a:endParaRPr lang="fr-FR" sz="3600" b="1" dirty="0">
              <a:solidFill>
                <a:srgbClr val="FFC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43608" y="5733256"/>
            <a:ext cx="2664296" cy="49449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Le 06/11/2020</a:t>
            </a:r>
            <a:endParaRPr lang="fr-FR" sz="2000" b="1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44008" y="5733256"/>
            <a:ext cx="3672408" cy="49449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M Wissem ZANNED</a:t>
            </a:r>
            <a:endParaRPr lang="fr-FR" sz="2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14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1043608" y="6237312"/>
            <a:ext cx="6984776" cy="338554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rgbClr val="0070C0"/>
                </a:solidFill>
              </a:rPr>
              <a:t>PGC: Oxydation de certains linéaires</a:t>
            </a:r>
            <a:endParaRPr lang="fr-FR" sz="1600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106" y="1628800"/>
            <a:ext cx="2841780" cy="378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701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1043608" y="6237312"/>
            <a:ext cx="6984776" cy="338554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Vestiaire homme: Présence de pain au niveau des casiers.</a:t>
            </a:r>
            <a:endParaRPr lang="fr-FR" sz="1600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796" y="1508787"/>
            <a:ext cx="3420380" cy="4560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229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1043608" y="6237312"/>
            <a:ext cx="6984776" cy="338554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Sanitaires femmes: Le système d’éclairage est abimé.</a:t>
            </a:r>
            <a:endParaRPr lang="fr-FR" sz="1600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556791"/>
            <a:ext cx="3312368" cy="4416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603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1043608" y="6237312"/>
            <a:ext cx="6984776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Réception: Présence de crevasse au niveau du sol du quai de réception. Les murs sont abimée.</a:t>
            </a:r>
            <a:endParaRPr lang="fr-FR" sz="1600" b="1" dirty="0">
              <a:solidFill>
                <a:srgbClr val="0070C0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401"/>
          <a:stretch/>
        </p:blipFill>
        <p:spPr>
          <a:xfrm>
            <a:off x="1547664" y="1556792"/>
            <a:ext cx="2808312" cy="447899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1663" y="1556792"/>
            <a:ext cx="2876681" cy="44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563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1043608" y="6237312"/>
            <a:ext cx="6984776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rgbClr val="0070C0"/>
                </a:solidFill>
              </a:rPr>
              <a:t>Manque de glaçage des poissons exposés, la températures à </a:t>
            </a:r>
            <a:r>
              <a:rPr lang="fr-FR" sz="1600" b="1" dirty="0" err="1" smtClean="0">
                <a:solidFill>
                  <a:srgbClr val="0070C0"/>
                </a:solidFill>
              </a:rPr>
              <a:t>coeur</a:t>
            </a:r>
            <a:r>
              <a:rPr lang="fr-FR" sz="1600" b="1" dirty="0" smtClean="0">
                <a:solidFill>
                  <a:srgbClr val="0070C0"/>
                </a:solidFill>
              </a:rPr>
              <a:t> est de 12,6°C.</a:t>
            </a:r>
            <a:endParaRPr lang="fr-FR" sz="1600" b="1" dirty="0">
              <a:solidFill>
                <a:srgbClr val="0070C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412776"/>
            <a:ext cx="3507854" cy="4677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405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1043608" y="6237312"/>
            <a:ext cx="6984776" cy="338554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rgbClr val="0070C0"/>
                </a:solidFill>
              </a:rPr>
              <a:t>FLEG: Exposition de kiwi dans un carton.</a:t>
            </a:r>
            <a:endParaRPr lang="fr-FR" sz="1600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960" y="1628800"/>
            <a:ext cx="5220072" cy="3915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981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1043608" y="6237312"/>
            <a:ext cx="6984776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FLEG: Les noms des produits n’est pas systématiquement mentionnés sur le balisage. </a:t>
            </a:r>
            <a:endParaRPr lang="fr-FR" sz="1600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132856"/>
            <a:ext cx="2250883" cy="3001177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2132856"/>
            <a:ext cx="2250883" cy="3001177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2132856"/>
            <a:ext cx="2250883" cy="3001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165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1043608" y="6237312"/>
            <a:ext cx="6984776" cy="338554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PLS: La température des produits exposés est de l’ordre de 19°C.</a:t>
            </a:r>
            <a:endParaRPr lang="fr-FR" sz="1600" b="1" dirty="0">
              <a:solidFill>
                <a:srgbClr val="0070C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844823"/>
            <a:ext cx="2664296" cy="355239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844824"/>
            <a:ext cx="2625756" cy="3501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793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5004048" y="4797152"/>
            <a:ext cx="3379787" cy="1815882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PLS: Présence excessive de givre sur les produits surgelés. La mention DLC n’est pas présente sur un pot de glace ‘</a:t>
            </a:r>
            <a:r>
              <a:rPr lang="fr-FR" sz="1600" b="1" dirty="0" err="1">
                <a:solidFill>
                  <a:srgbClr val="0070C0"/>
                </a:solidFill>
              </a:rPr>
              <a:t>E</a:t>
            </a:r>
            <a:r>
              <a:rPr lang="fr-FR" sz="1600" b="1" dirty="0" err="1" smtClean="0">
                <a:solidFill>
                  <a:srgbClr val="0070C0"/>
                </a:solidFill>
              </a:rPr>
              <a:t>xtasio</a:t>
            </a:r>
            <a:r>
              <a:rPr lang="fr-FR" sz="1600" b="1" dirty="0" smtClean="0">
                <a:solidFill>
                  <a:srgbClr val="0070C0"/>
                </a:solidFill>
              </a:rPr>
              <a:t>’.</a:t>
            </a:r>
          </a:p>
          <a:p>
            <a:r>
              <a:rPr lang="fr-FR" sz="1600" b="1" dirty="0" smtClean="0">
                <a:solidFill>
                  <a:srgbClr val="0070C0"/>
                </a:solidFill>
              </a:rPr>
              <a:t>PGC: Absence de DLC sur un paquet de biscotte ‘</a:t>
            </a:r>
            <a:r>
              <a:rPr lang="fr-FR" sz="1600" b="1" dirty="0" err="1" smtClean="0">
                <a:solidFill>
                  <a:srgbClr val="0070C0"/>
                </a:solidFill>
              </a:rPr>
              <a:t>Roise</a:t>
            </a:r>
            <a:r>
              <a:rPr lang="fr-FR" sz="1600" b="1" dirty="0" smtClean="0">
                <a:solidFill>
                  <a:srgbClr val="0070C0"/>
                </a:solidFill>
              </a:rPr>
              <a:t>’.</a:t>
            </a:r>
            <a:endParaRPr lang="fr-FR" sz="1600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5098" y="1504036"/>
            <a:ext cx="2395293" cy="3193724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340768"/>
            <a:ext cx="3460973" cy="259573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321891" y="3758152"/>
            <a:ext cx="2328342" cy="3460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792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1043608" y="6237312"/>
            <a:ext cx="6984776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PLS: Exposition de plusieurs paquets de pain de mie ayant une date de retrait dépassée (DLC-2).</a:t>
            </a:r>
            <a:endParaRPr lang="fr-FR" sz="1600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394" y="1556792"/>
            <a:ext cx="3363838" cy="4485117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10" b="40511"/>
          <a:stretch/>
        </p:blipFill>
        <p:spPr>
          <a:xfrm>
            <a:off x="4716016" y="2359190"/>
            <a:ext cx="3420380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331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1043608" y="6237312"/>
            <a:ext cx="6984776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Présence de Nutella périmé depuis le 04/11/20. Présence de thon périmé depuis le 16/07/2020.</a:t>
            </a:r>
            <a:endParaRPr lang="fr-FR" sz="1600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836" b="39442"/>
          <a:stretch/>
        </p:blipFill>
        <p:spPr>
          <a:xfrm>
            <a:off x="1047180" y="2636912"/>
            <a:ext cx="3024336" cy="3206213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00" b="13901"/>
          <a:stretch/>
        </p:blipFill>
        <p:spPr>
          <a:xfrm>
            <a:off x="683568" y="1330182"/>
            <a:ext cx="2088232" cy="2232248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2297" t="15750" r="14099" b="21251"/>
          <a:stretch/>
        </p:blipFill>
        <p:spPr>
          <a:xfrm>
            <a:off x="4860032" y="2450737"/>
            <a:ext cx="3553595" cy="338437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2" t="25263" r="22222" b="26316"/>
          <a:stretch/>
        </p:blipFill>
        <p:spPr>
          <a:xfrm>
            <a:off x="5921202" y="1364462"/>
            <a:ext cx="2492425" cy="2388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192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Thème1">
  <a:themeElements>
    <a:clrScheme name="Couche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Couches">
      <a:majorFont>
        <a:latin typeface="Tempus Sans ITC"/>
        <a:ea typeface=""/>
        <a:cs typeface="Arial"/>
      </a:majorFont>
      <a:minorFont>
        <a:latin typeface="Century Gothi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uche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42820</TotalTime>
  <Words>180</Words>
  <Application>Microsoft Office PowerPoint</Application>
  <PresentationFormat>Affichage à l'écran (4:3)</PresentationFormat>
  <Paragraphs>16</Paragraphs>
  <Slides>12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Century Gothic</vt:lpstr>
      <vt:lpstr>Tempus Sans ITC</vt:lpstr>
      <vt:lpstr>Wingdings</vt:lpstr>
      <vt:lpstr>Thème1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Quali-Consult</dc:creator>
  <cp:keywords>Carrefour</cp:keywords>
  <cp:lastModifiedBy>bennour.ahmed.esti@gmail.com</cp:lastModifiedBy>
  <cp:revision>784</cp:revision>
  <cp:lastPrinted>2016-02-08T19:41:58Z</cp:lastPrinted>
  <dcterms:created xsi:type="dcterms:W3CDTF">2014-03-07T09:21:22Z</dcterms:created>
  <dcterms:modified xsi:type="dcterms:W3CDTF">2020-11-12T14:25:57Z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303174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D6.1.0</vt:lpwstr>
  </property>
</Properties>
</file>