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51" r:id="rId3"/>
    <p:sldId id="352" r:id="rId4"/>
    <p:sldId id="354" r:id="rId5"/>
    <p:sldId id="355" r:id="rId6"/>
    <p:sldId id="356" r:id="rId7"/>
    <p:sldId id="357" r:id="rId8"/>
    <p:sldId id="358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10/12/2020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10/12/2020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L’Aouina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L’Aouina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5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05/11/2020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7058" y="5729481"/>
            <a:ext cx="2182008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AKERMI AHMED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187624" y="6012577"/>
            <a:ext cx="691276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</a:t>
            </a:r>
            <a:r>
              <a:rPr lang="fr-FR" sz="1600" b="1" dirty="0" smtClean="0">
                <a:solidFill>
                  <a:srgbClr val="0070C0"/>
                </a:solidFill>
              </a:rPr>
              <a:t>Entreposage des caisses de légumes </a:t>
            </a:r>
            <a:r>
              <a:rPr lang="fr-FR" sz="1600" b="1" dirty="0" smtClean="0">
                <a:solidFill>
                  <a:srgbClr val="0070C0"/>
                </a:solidFill>
              </a:rPr>
              <a:t>à même le sol au niveau de la réserve et la chambre froide.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81390"/>
            <a:ext cx="3240360" cy="36495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725406"/>
            <a:ext cx="3456384" cy="336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3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949280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souillures au niveau du meuble d’exposition.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60" y="1484784"/>
            <a:ext cx="7164288" cy="402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03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21288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Dépassement de date de retrait (DLC-2) de 6 pots yaourt ‘Natilait Brassé’ de date 06/11/2020.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444258" cy="417646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6" t="11126" b="49658"/>
          <a:stretch/>
        </p:blipFill>
        <p:spPr>
          <a:xfrm>
            <a:off x="5292080" y="1844824"/>
            <a:ext cx="3024336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21288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 niveau du meuble froid (-) d’exposition des produits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1" t="12192" r="2467" b="23803"/>
          <a:stretch/>
        </p:blipFill>
        <p:spPr>
          <a:xfrm>
            <a:off x="4139952" y="1772816"/>
            <a:ext cx="3384376" cy="324036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67528"/>
            <a:ext cx="2664296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7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5877272"/>
            <a:ext cx="705678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Entreposage à même le sol de plusieurs produit au niveau du rayon.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652" y="1628800"/>
            <a:ext cx="6264696" cy="388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7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9563" y="6093296"/>
            <a:ext cx="684076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 homme: Oxydation de certains casiers.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84784"/>
            <a:ext cx="6408712" cy="439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2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9563" y="6093296"/>
            <a:ext cx="684076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fr-FR" altLang="fr-FR" sz="1600" b="1" dirty="0" smtClean="0">
                <a:solidFill>
                  <a:srgbClr val="0070C0"/>
                </a:solidFill>
              </a:rPr>
              <a:t>PGC: Présence </a:t>
            </a:r>
            <a:r>
              <a:rPr lang="fr-FR" altLang="fr-FR" sz="1600" b="1" dirty="0">
                <a:solidFill>
                  <a:srgbClr val="0070C0"/>
                </a:solidFill>
              </a:rPr>
              <a:t>de crevasses au niveau du sol de la réserve.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56792"/>
            <a:ext cx="6624736" cy="414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5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25452</TotalTime>
  <Words>116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382</cp:revision>
  <cp:lastPrinted>2016-02-08T19:41:58Z</cp:lastPrinted>
  <dcterms:created xsi:type="dcterms:W3CDTF">2014-03-07T09:21:22Z</dcterms:created>
  <dcterms:modified xsi:type="dcterms:W3CDTF">2020-12-10T20:15:28Z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494579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