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68" r:id="rId2"/>
    <p:sldId id="466" r:id="rId3"/>
    <p:sldId id="467" r:id="rId4"/>
    <p:sldId id="468" r:id="rId5"/>
    <p:sldId id="469" r:id="rId6"/>
    <p:sldId id="470" r:id="rId7"/>
    <p:sldId id="471" r:id="rId8"/>
    <p:sldId id="472" r:id="rId9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8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06/01/2021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06/01/2021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5</a:t>
            </a:r>
            <a:r>
              <a:rPr lang="fr-FR" altLang="fr-FR" kern="0" baseline="0" dirty="0" smtClean="0"/>
              <a:t> Décembre</a:t>
            </a:r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="" xmlns:a16="http://schemas.microsoft.com/office/drawing/2014/main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5 Décembre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11/12/2020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75949" y="5697278"/>
            <a:ext cx="2736304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Akermi Ahmed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11560" y="6058745"/>
            <a:ext cx="7848872" cy="646331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 : Présence du givre au niveau du meuble d’exposition produits surgelés. 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4644008" y="1411000"/>
            <a:ext cx="3552394" cy="4397219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827584" y="1503356"/>
            <a:ext cx="3306113" cy="2479585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821680" y="3633962"/>
            <a:ext cx="1540202" cy="2808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8497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11560" y="6309320"/>
            <a:ext cx="7848872" cy="369332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Réserve: </a:t>
            </a:r>
            <a:r>
              <a:rPr lang="fr-FR" b="1" dirty="0">
                <a:solidFill>
                  <a:srgbClr val="0070C0"/>
                </a:solidFill>
              </a:rPr>
              <a:t>Présence de crevasses au niveau de revêtement du sol.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484784"/>
            <a:ext cx="3744416" cy="4176464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274967" y="2285873"/>
            <a:ext cx="4464496" cy="2862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7769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11559" y="6021288"/>
            <a:ext cx="7848872" cy="369332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Réserve: Le porte-appât n’est </a:t>
            </a:r>
            <a:r>
              <a:rPr lang="fr-FR" b="1" dirty="0">
                <a:solidFill>
                  <a:srgbClr val="0070C0"/>
                </a:solidFill>
              </a:rPr>
              <a:t>pas </a:t>
            </a:r>
            <a:r>
              <a:rPr lang="fr-FR" b="1" dirty="0" smtClean="0">
                <a:solidFill>
                  <a:srgbClr val="0070C0"/>
                </a:solidFill>
              </a:rPr>
              <a:t>fixé </a:t>
            </a:r>
            <a:r>
              <a:rPr lang="fr-FR" b="1" dirty="0">
                <a:solidFill>
                  <a:srgbClr val="0070C0"/>
                </a:solidFill>
              </a:rPr>
              <a:t>au sol.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471767" y="344657"/>
            <a:ext cx="3840426" cy="6840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0744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3568" y="6021288"/>
            <a:ext cx="7848872" cy="369332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La procédure de destruction est partiellement appliqué.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447764" y="440668"/>
            <a:ext cx="4032448" cy="6408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0914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55576" y="6093296"/>
            <a:ext cx="7579232" cy="646331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Vestiaire femmes: Présence de </a:t>
            </a:r>
            <a:r>
              <a:rPr lang="fr-FR" b="1" dirty="0" smtClean="0">
                <a:solidFill>
                  <a:srgbClr val="0070C0"/>
                </a:solidFill>
              </a:rPr>
              <a:t>nourriture </a:t>
            </a:r>
            <a:r>
              <a:rPr lang="fr-FR" b="1" dirty="0" smtClean="0">
                <a:solidFill>
                  <a:srgbClr val="0070C0"/>
                </a:solidFill>
              </a:rPr>
              <a:t>au niveau des casiers.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Oxydation de certains casiers.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20366" y="2052044"/>
            <a:ext cx="4392488" cy="3257972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363013" y="2197829"/>
            <a:ext cx="4104455" cy="2966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1413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3568" y="6021288"/>
            <a:ext cx="7848872" cy="369332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Oxydation du meuble froid d’exposition. 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295636" y="1556792"/>
            <a:ext cx="6624736" cy="4358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5057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3568" y="6021288"/>
            <a:ext cx="7848872" cy="369332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Présence de trace d’humidité au niveau de plafond. 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371754" y="84629"/>
            <a:ext cx="4400489" cy="720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4145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41494</TotalTime>
  <Words>88</Words>
  <Application>Microsoft Office PowerPoint</Application>
  <PresentationFormat>Affichage à l'écran (4:3)</PresentationFormat>
  <Paragraphs>12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4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QLC</cp:lastModifiedBy>
  <cp:revision>724</cp:revision>
  <cp:lastPrinted>2016-02-08T19:41:58Z</cp:lastPrinted>
  <dcterms:created xsi:type="dcterms:W3CDTF">2014-03-07T09:21:22Z</dcterms:created>
  <dcterms:modified xsi:type="dcterms:W3CDTF">2021-01-06T12:29:03Z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1129028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