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440" r:id="rId3"/>
    <p:sldId id="442" r:id="rId4"/>
    <p:sldId id="437" r:id="rId5"/>
    <p:sldId id="439" r:id="rId6"/>
    <p:sldId id="441" r:id="rId7"/>
    <p:sldId id="444" r:id="rId8"/>
    <p:sldId id="438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17/08/2020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17/08/2020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KELIBIA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KELIBIA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11 Aout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63008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67637" y="6165304"/>
            <a:ext cx="560674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Le sol de l'espace de vente était ébréché.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3"/>
            <a:ext cx="3798421" cy="50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6821" y="5373216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deux groupage *6 </a:t>
            </a:r>
            <a:r>
              <a:rPr lang="fr-FR" b="1" dirty="0" smtClean="0">
                <a:solidFill>
                  <a:srgbClr val="0070C0"/>
                </a:solidFill>
              </a:rPr>
              <a:t>« </a:t>
            </a:r>
            <a:r>
              <a:rPr lang="fr-FR" b="1" dirty="0" err="1" smtClean="0">
                <a:solidFill>
                  <a:srgbClr val="0070C0"/>
                </a:solidFill>
              </a:rPr>
              <a:t>Croustina</a:t>
            </a:r>
            <a:r>
              <a:rPr lang="fr-FR" b="1" dirty="0" smtClean="0">
                <a:solidFill>
                  <a:srgbClr val="0070C0"/>
                </a:solidFill>
              </a:rPr>
              <a:t> Cacao-Vanille » </a:t>
            </a:r>
            <a:r>
              <a:rPr lang="fr-FR" b="1" dirty="0">
                <a:solidFill>
                  <a:srgbClr val="0070C0"/>
                </a:solidFill>
              </a:rPr>
              <a:t>retrait. La DLC était le jour de l'audit 11/08/2020.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t="32156" r="20942" b="19668"/>
          <a:stretch/>
        </p:blipFill>
        <p:spPr>
          <a:xfrm>
            <a:off x="836821" y="1340768"/>
            <a:ext cx="2882732" cy="31229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9" b="36071"/>
          <a:stretch/>
        </p:blipFill>
        <p:spPr>
          <a:xfrm>
            <a:off x="4074499" y="1340768"/>
            <a:ext cx="5013291" cy="23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4865" y="6093296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rouille et peinture écaillée sur les étagères d'exposition des œufs.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61" y="764705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7462" y="5877272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Développement de givre dans la partie </a:t>
            </a:r>
            <a:r>
              <a:rPr lang="fr-FR" b="1" dirty="0" smtClean="0">
                <a:solidFill>
                  <a:srgbClr val="0070C0"/>
                </a:solidFill>
              </a:rPr>
              <a:t>supérieure </a:t>
            </a:r>
            <a:r>
              <a:rPr lang="fr-FR" b="1" dirty="0">
                <a:solidFill>
                  <a:srgbClr val="0070C0"/>
                </a:solidFill>
              </a:rPr>
              <a:t>du meuble froid d'exposition des produits surgelés.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00" y="908720"/>
            <a:ext cx="3473549" cy="463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1338" y="6131040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Présence de deux pots de crème fraiche "</a:t>
            </a:r>
            <a:r>
              <a:rPr lang="fr-FR" b="1" dirty="0" err="1">
                <a:solidFill>
                  <a:srgbClr val="0070C0"/>
                </a:solidFill>
              </a:rPr>
              <a:t>Vitalait</a:t>
            </a:r>
            <a:r>
              <a:rPr lang="fr-FR" b="1" dirty="0">
                <a:solidFill>
                  <a:srgbClr val="0070C0"/>
                </a:solidFill>
              </a:rPr>
              <a:t>" retrait DLC 13/08/2020.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2" y="764704"/>
            <a:ext cx="3888432" cy="51845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31100" r="9400" b="9050"/>
          <a:stretch/>
        </p:blipFill>
        <p:spPr>
          <a:xfrm>
            <a:off x="4547553" y="1304764"/>
            <a:ext cx="3888432" cy="410445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37463" y="3501008"/>
            <a:ext cx="2150361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8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7462" y="5877272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Les suivi et l'enregistrement des températures de la chaine du froid n'étaient pas réalisés depuis le 05/08/2020.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4326" y="193546"/>
            <a:ext cx="4723096" cy="62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7463" y="5949280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Réception: Absence du suivi et de l'enregistrement des contrôles à la réception depuis le 26/07/2020.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640" y="998729"/>
            <a:ext cx="6192688" cy="464451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267744" y="1628800"/>
            <a:ext cx="1728192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Audit_CE_Beja_mai_17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Audit_CE_Beja_mai_17</Template>
  <TotalTime>273</TotalTime>
  <Words>117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Audit_CE_Beja_mai_17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keywords>Carrefour</cp:keywords>
  <cp:lastModifiedBy>PC</cp:lastModifiedBy>
  <cp:revision>32</cp:revision>
  <cp:lastPrinted>2016-02-08T19:41:58Z</cp:lastPrinted>
  <dcterms:created xsi:type="dcterms:W3CDTF">2017-06-06T21:32:19Z</dcterms:created>
  <dcterms:modified xsi:type="dcterms:W3CDTF">2020-08-17T12:06:45Z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97548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