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8" r:id="rId2"/>
    <p:sldId id="448" r:id="rId3"/>
    <p:sldId id="449" r:id="rId4"/>
    <p:sldId id="450" r:id="rId5"/>
    <p:sldId id="451" r:id="rId6"/>
    <p:sldId id="452" r:id="rId7"/>
    <p:sldId id="453" r:id="rId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484" autoAdjust="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15/01/2021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15/01/2021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4110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Jedaida</a:t>
            </a:r>
            <a:endParaRPr lang="fr-FR" altLang="fr-FR" kern="0" baseline="0" dirty="0" smtClean="0"/>
          </a:p>
        </p:txBody>
      </p:sp>
      <p:pic>
        <p:nvPicPr>
          <p:cNvPr id="10" name="Image 9" descr="http://www.lsa-conso.fr/mediatheque/5/7/9/000015975.gif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D10BAE59-B4E5-4227-8FC4-8F7DF6226E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-677"/>
            <a:ext cx="2032147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 Express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 : Jedaida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0" y="5589240"/>
            <a:ext cx="2664296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03/12/2020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9992" y="5589240"/>
            <a:ext cx="3816424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Mme Meriam CHOUCHENE</a:t>
            </a: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9" y="6021288"/>
            <a:ext cx="77509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PGC: Présence d’un trou au mur de la réserve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4"/>
            <a:ext cx="6624736" cy="413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5205" y="5733256"/>
            <a:ext cx="775095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Vestiaires: Oxydation des casiers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Les câbles électriques à coté de la salle de pause ne sont pas protégés; séchage des serpillères sur le support de l’armoire.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2304255" cy="41764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371" y="1268760"/>
            <a:ext cx="2936734" cy="41764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327" y="1268760"/>
            <a:ext cx="343716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9" y="6021288"/>
            <a:ext cx="77509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Local déchet: Présence d’extracteur qui traverse la réserve PGC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52" y="1556792"/>
            <a:ext cx="669982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9" y="6021288"/>
            <a:ext cx="775095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La poubelle est fissurée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Présence d’une bouteille d’huile sans identification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2776"/>
            <a:ext cx="3220392" cy="43012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748" y="1412776"/>
            <a:ext cx="3712659" cy="4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9" y="6021288"/>
            <a:ext cx="77509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PLS: Présence de souillures sur le meuble des produits laitiers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62646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9" y="6021288"/>
            <a:ext cx="775095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Fromage: Présence de givre dans l’armoire de stockage des fromages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56792"/>
            <a:ext cx="6408712" cy="38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41342</TotalTime>
  <Words>93</Words>
  <Application>Microsoft Office PowerPoint</Application>
  <PresentationFormat>Affichage à l'écran (4:3)</PresentationFormat>
  <Paragraphs>12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Quali-Consult</cp:lastModifiedBy>
  <cp:revision>727</cp:revision>
  <cp:lastPrinted>2016-02-08T19:41:58Z</cp:lastPrinted>
  <dcterms:created xsi:type="dcterms:W3CDTF">2014-03-07T09:21:22Z</dcterms:created>
  <dcterms:modified xsi:type="dcterms:W3CDTF">2021-01-15T23:29:40Z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3726572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D6.1.0</vt:lpwstr>
  </property>
</Properties>
</file>