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8" r:id="rId2"/>
    <p:sldId id="511" r:id="rId3"/>
    <p:sldId id="512" r:id="rId4"/>
    <p:sldId id="513" r:id="rId5"/>
    <p:sldId id="514" r:id="rId6"/>
    <p:sldId id="515" r:id="rId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31/08/2020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31/08/2020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907704" y="241101"/>
            <a:ext cx="5400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sz="2400" kern="0" dirty="0" smtClean="0"/>
              <a:t>Audit Magasin: JAAFAR RAOUED</a:t>
            </a:r>
            <a:endParaRPr lang="fr-FR" altLang="fr-FR" sz="2400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JAAFAR RAOUED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27/08/2020</a:t>
            </a: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935596" y="6228601"/>
            <a:ext cx="7272808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PLS: Présence d'une </a:t>
            </a:r>
            <a:r>
              <a:rPr lang="fr-FR" sz="1600" b="1" dirty="0" smtClean="0">
                <a:solidFill>
                  <a:srgbClr val="0070C0"/>
                </a:solidFill>
              </a:rPr>
              <a:t>unité de préparation </a:t>
            </a:r>
            <a:r>
              <a:rPr lang="fr-FR" sz="1600" b="1" dirty="0">
                <a:solidFill>
                  <a:srgbClr val="0070C0"/>
                </a:solidFill>
              </a:rPr>
              <a:t>alimentaire "</a:t>
            </a:r>
            <a:r>
              <a:rPr lang="fr-FR" sz="1600" b="1" dirty="0" err="1">
                <a:solidFill>
                  <a:srgbClr val="0070C0"/>
                </a:solidFill>
              </a:rPr>
              <a:t>Fromy</a:t>
            </a:r>
            <a:r>
              <a:rPr lang="fr-FR" sz="1600" b="1" dirty="0">
                <a:solidFill>
                  <a:srgbClr val="0070C0"/>
                </a:solidFill>
              </a:rPr>
              <a:t>" dépourvue des mentions légales (DF, DLC et </a:t>
            </a:r>
            <a:r>
              <a:rPr lang="fr-FR" sz="1600" b="1" dirty="0" err="1">
                <a:solidFill>
                  <a:srgbClr val="0070C0"/>
                </a:solidFill>
              </a:rPr>
              <a:t>N°Lot</a:t>
            </a:r>
            <a:r>
              <a:rPr lang="fr-FR" sz="1600" b="1" dirty="0">
                <a:solidFill>
                  <a:srgbClr val="0070C0"/>
                </a:solidFill>
              </a:rPr>
              <a:t>).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0956" y="1842219"/>
            <a:ext cx="4900899" cy="367567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515"/>
          <a:stretch/>
        </p:blipFill>
        <p:spPr>
          <a:xfrm>
            <a:off x="4860032" y="1229606"/>
            <a:ext cx="3348371" cy="490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00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935596" y="6228601"/>
            <a:ext cx="7272808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PLS: Le suivi et </a:t>
            </a:r>
            <a:r>
              <a:rPr lang="fr-FR" sz="1600" b="1" dirty="0" smtClean="0">
                <a:solidFill>
                  <a:srgbClr val="0070C0"/>
                </a:solidFill>
              </a:rPr>
              <a:t>l'enregistrement </a:t>
            </a:r>
            <a:r>
              <a:rPr lang="fr-FR" sz="1600" b="1" dirty="0">
                <a:solidFill>
                  <a:srgbClr val="0070C0"/>
                </a:solidFill>
              </a:rPr>
              <a:t>des températures à </a:t>
            </a:r>
            <a:r>
              <a:rPr lang="fr-FR" sz="1600" b="1" dirty="0" smtClean="0">
                <a:solidFill>
                  <a:srgbClr val="0070C0"/>
                </a:solidFill>
              </a:rPr>
              <a:t>cœur </a:t>
            </a:r>
            <a:r>
              <a:rPr lang="fr-FR" sz="1600" b="1" dirty="0">
                <a:solidFill>
                  <a:srgbClr val="0070C0"/>
                </a:solidFill>
              </a:rPr>
              <a:t>de la </a:t>
            </a:r>
            <a:r>
              <a:rPr lang="fr-FR" sz="1600" b="1" dirty="0" smtClean="0">
                <a:solidFill>
                  <a:srgbClr val="0070C0"/>
                </a:solidFill>
              </a:rPr>
              <a:t>chaine </a:t>
            </a:r>
            <a:r>
              <a:rPr lang="fr-FR" sz="1600" b="1" dirty="0">
                <a:solidFill>
                  <a:srgbClr val="0070C0"/>
                </a:solidFill>
              </a:rPr>
              <a:t>du </a:t>
            </a:r>
            <a:r>
              <a:rPr lang="fr-FR" sz="1600" b="1" dirty="0" smtClean="0">
                <a:solidFill>
                  <a:srgbClr val="0070C0"/>
                </a:solidFill>
              </a:rPr>
              <a:t>froid </a:t>
            </a:r>
            <a:r>
              <a:rPr lang="fr-FR" sz="1600" b="1" dirty="0">
                <a:solidFill>
                  <a:srgbClr val="0070C0"/>
                </a:solidFill>
              </a:rPr>
              <a:t>n'étaient pas réalisés pour le mois de juillet 2020.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00250" y="260648"/>
            <a:ext cx="4948014" cy="6597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99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935596" y="6165304"/>
            <a:ext cx="7272808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PLS: </a:t>
            </a:r>
            <a:r>
              <a:rPr lang="fr-FR" sz="1600" b="1" dirty="0" smtClean="0">
                <a:solidFill>
                  <a:srgbClr val="0070C0"/>
                </a:solidFill>
              </a:rPr>
              <a:t>Une poignée </a:t>
            </a:r>
            <a:r>
              <a:rPr lang="fr-FR" sz="1600" b="1" dirty="0">
                <a:solidFill>
                  <a:srgbClr val="0070C0"/>
                </a:solidFill>
              </a:rPr>
              <a:t>de </a:t>
            </a:r>
            <a:r>
              <a:rPr lang="fr-FR" sz="1600" b="1" dirty="0" smtClean="0">
                <a:solidFill>
                  <a:srgbClr val="0070C0"/>
                </a:solidFill>
              </a:rPr>
              <a:t>la porte </a:t>
            </a:r>
            <a:r>
              <a:rPr lang="fr-FR" sz="1600" b="1" dirty="0">
                <a:solidFill>
                  <a:srgbClr val="0070C0"/>
                </a:solidFill>
              </a:rPr>
              <a:t>du meuble froid d'exposition des yaourts était </a:t>
            </a:r>
            <a:r>
              <a:rPr lang="fr-FR" sz="1600" b="1" dirty="0" smtClean="0">
                <a:solidFill>
                  <a:srgbClr val="0070C0"/>
                </a:solidFill>
              </a:rPr>
              <a:t>démontée.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8053" y="1008112"/>
            <a:ext cx="3867894" cy="5157192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4572000" y="1340768"/>
            <a:ext cx="648072" cy="4392488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639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818583" y="6165304"/>
            <a:ext cx="7506834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Réserve PGC: Accumulation des déchets de carton et de plastique à côté de la machine presse carton.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7725" y="908720"/>
            <a:ext cx="3588549" cy="4784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98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1133618" y="6381328"/>
            <a:ext cx="6876764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La pédale de la poubelle au niveau de la salle de pause était rompue.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8053" y="1008112"/>
            <a:ext cx="3867894" cy="5157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47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41691</TotalTime>
  <Words>108</Words>
  <Application>Microsoft Office PowerPoint</Application>
  <PresentationFormat>Affichage à l'écran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PC</cp:lastModifiedBy>
  <cp:revision>785</cp:revision>
  <cp:lastPrinted>2016-02-08T19:41:58Z</cp:lastPrinted>
  <dcterms:created xsi:type="dcterms:W3CDTF">2014-03-07T09:21:22Z</dcterms:created>
  <dcterms:modified xsi:type="dcterms:W3CDTF">2020-08-31T12:12:29Z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