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432" r:id="rId3"/>
    <p:sldId id="442" r:id="rId4"/>
    <p:sldId id="441" r:id="rId5"/>
    <p:sldId id="434" r:id="rId6"/>
    <p:sldId id="440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69" d="100"/>
          <a:sy n="69" d="100"/>
        </p:scale>
        <p:origin x="14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24/12/2020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24/12/2020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7199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8131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8050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334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6494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Houmet Souk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Houmet Souk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Le 21/12/2020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51679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Wissem ZANNED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5904257"/>
            <a:ext cx="763284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 Fromage: Dépassement de la date de retrait (DLC-1) de 2 morceaux de fromage </a:t>
            </a:r>
            <a:r>
              <a:rPr lang="fr-FR" b="1" dirty="0" err="1" smtClean="0">
                <a:solidFill>
                  <a:srgbClr val="0070C0"/>
                </a:solidFill>
              </a:rPr>
              <a:t>Land’or</a:t>
            </a:r>
            <a:r>
              <a:rPr lang="fr-FR" b="1" dirty="0" smtClean="0">
                <a:solidFill>
                  <a:srgbClr val="0070C0"/>
                </a:solidFill>
              </a:rPr>
              <a:t> au gruyère ayant une DLC </a:t>
            </a:r>
            <a:r>
              <a:rPr lang="fr-FR" b="1" dirty="0" smtClean="0">
                <a:solidFill>
                  <a:srgbClr val="0070C0"/>
                </a:solidFill>
              </a:rPr>
              <a:t>22/12/2020.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86"/>
          <a:stretch/>
        </p:blipFill>
        <p:spPr>
          <a:xfrm rot="16200000">
            <a:off x="519828" y="1358716"/>
            <a:ext cx="4207396" cy="445597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0" t="16800" r="7801" b="21251"/>
          <a:stretch/>
        </p:blipFill>
        <p:spPr>
          <a:xfrm>
            <a:off x="4869416" y="1627910"/>
            <a:ext cx="4116789" cy="3917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165304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excessive de givre au niveau du meuble d’exposition des produits surgelés.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76" y="1299165"/>
            <a:ext cx="3415308" cy="455374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299165"/>
            <a:ext cx="3415308" cy="4553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7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165304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Exposition de 10 paquets de chips MAD périmés depuis Novembre 2020.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00" t="22700" r="12201" b="23751"/>
          <a:stretch/>
        </p:blipFill>
        <p:spPr>
          <a:xfrm>
            <a:off x="884590" y="1340768"/>
            <a:ext cx="2649365" cy="238290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0" t="23750" r="6201" b="8001"/>
          <a:stretch/>
        </p:blipFill>
        <p:spPr>
          <a:xfrm>
            <a:off x="884590" y="3813725"/>
            <a:ext cx="2649365" cy="216024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01" t="6301" r="12200" b="22301"/>
          <a:stretch/>
        </p:blipFill>
        <p:spPr>
          <a:xfrm>
            <a:off x="4211960" y="1178705"/>
            <a:ext cx="3960440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48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165304"/>
            <a:ext cx="763284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Réserve: Présence de restes de pâtes sur les étagères.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132" y="1412776"/>
            <a:ext cx="3542522" cy="4723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91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165304"/>
            <a:ext cx="763284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de produits de nettoyage périmés depuis le 21/10/2020.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556792"/>
            <a:ext cx="4772000" cy="35790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2420888"/>
            <a:ext cx="4772000" cy="357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80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40488</TotalTime>
  <Words>93</Words>
  <Application>Microsoft Office PowerPoint</Application>
  <PresentationFormat>Affichage à l'écran (4:3)</PresentationFormat>
  <Paragraphs>14</Paragraphs>
  <Slides>6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bennour.ahmed.esti@gmail.com</cp:lastModifiedBy>
  <cp:revision>673</cp:revision>
  <cp:lastPrinted>2016-02-08T19:41:58Z</cp:lastPrinted>
  <dcterms:created xsi:type="dcterms:W3CDTF">2014-03-07T09:21:22Z</dcterms:created>
  <dcterms:modified xsi:type="dcterms:W3CDTF">2020-12-24T12:40:53Z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10551187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