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8" r:id="rId2"/>
    <p:sldId id="441" r:id="rId3"/>
    <p:sldId id="442" r:id="rId4"/>
    <p:sldId id="443" r:id="rId5"/>
    <p:sldId id="444" r:id="rId6"/>
    <p:sldId id="445" r:id="rId7"/>
    <p:sldId id="446" r:id="rId8"/>
    <p:sldId id="447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06/01/2021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06/01/2021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Hamam</a:t>
            </a:r>
            <a:r>
              <a:rPr lang="fr-FR" altLang="fr-FR" kern="0" dirty="0" smtClean="0"/>
              <a:t> </a:t>
            </a:r>
            <a:r>
              <a:rPr lang="fr-FR" altLang="fr-FR" kern="0" dirty="0" err="1" smtClean="0"/>
              <a:t>Lif</a:t>
            </a:r>
            <a:r>
              <a:rPr lang="fr-FR" altLang="fr-FR" kern="0" dirty="0" smtClean="0"/>
              <a:t> 2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xmlns="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Hamam</a:t>
            </a:r>
            <a:r>
              <a:rPr lang="fr-FR" sz="3600" b="1" dirty="0" smtClean="0">
                <a:solidFill>
                  <a:srgbClr val="FFC000"/>
                </a:solidFill>
              </a:rPr>
              <a:t> </a:t>
            </a:r>
            <a:r>
              <a:rPr lang="fr-FR" sz="3600" b="1" dirty="0" err="1" smtClean="0">
                <a:solidFill>
                  <a:srgbClr val="FFC000"/>
                </a:solidFill>
              </a:rPr>
              <a:t>Lif</a:t>
            </a:r>
            <a:r>
              <a:rPr lang="fr-FR" sz="3600" b="1" dirty="0" smtClean="0">
                <a:solidFill>
                  <a:srgbClr val="FFC000"/>
                </a:solidFill>
              </a:rPr>
              <a:t> 2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25/12/2020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AHMED AKERMI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093296"/>
            <a:ext cx="7812461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Réserve: Présence </a:t>
            </a:r>
            <a:r>
              <a:rPr lang="fr-FR" b="1" dirty="0" smtClean="0">
                <a:solidFill>
                  <a:srgbClr val="0070C0"/>
                </a:solidFill>
              </a:rPr>
              <a:t>de </a:t>
            </a:r>
            <a:r>
              <a:rPr lang="fr-FR" b="1" dirty="0" smtClean="0">
                <a:solidFill>
                  <a:srgbClr val="0070C0"/>
                </a:solidFill>
              </a:rPr>
              <a:t>crevasses au sol.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556792"/>
            <a:ext cx="6264696" cy="4266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314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021288"/>
            <a:ext cx="7812461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Réserve: Entreposage des sacs de sucre sur des palettes en bois.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54021" y="2074371"/>
            <a:ext cx="4140629" cy="3105472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211960" y="2060848"/>
            <a:ext cx="4262912" cy="3197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990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6" y="6184659"/>
            <a:ext cx="781246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Stockage </a:t>
            </a:r>
            <a:r>
              <a:rPr lang="fr-FR" b="1" dirty="0" smtClean="0">
                <a:solidFill>
                  <a:srgbClr val="0070C0"/>
                </a:solidFill>
              </a:rPr>
              <a:t>des repas des </a:t>
            </a:r>
            <a:r>
              <a:rPr lang="fr-FR" b="1" dirty="0" smtClean="0">
                <a:solidFill>
                  <a:srgbClr val="0070C0"/>
                </a:solidFill>
              </a:rPr>
              <a:t>employées au niveau de l’ armoire froide.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381552" y="164638"/>
            <a:ext cx="4416491" cy="7056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80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309320"/>
            <a:ext cx="7812461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Vestiaire femmes: Présence de nourriture au niveau des casiers.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306360" y="1319950"/>
            <a:ext cx="4566874" cy="5040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703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55576" y="6237312"/>
            <a:ext cx="7812461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Réserve: Le porte-appât n’est pas fixé au sol.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140235" y="979409"/>
            <a:ext cx="4463480" cy="533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143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49126" y="5877272"/>
            <a:ext cx="781246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Exposition des bouteilles de </a:t>
            </a:r>
            <a:r>
              <a:rPr lang="fr-FR" b="1" dirty="0" err="1" smtClean="0">
                <a:solidFill>
                  <a:srgbClr val="0070C0"/>
                </a:solidFill>
              </a:rPr>
              <a:t>Hrous</a:t>
            </a:r>
            <a:r>
              <a:rPr lang="fr-FR" b="1" dirty="0">
                <a:solidFill>
                  <a:srgbClr val="0070C0"/>
                </a:solidFill>
              </a:rPr>
              <a:t> </a:t>
            </a:r>
            <a:r>
              <a:rPr lang="fr-FR" b="1" dirty="0" smtClean="0">
                <a:solidFill>
                  <a:srgbClr val="0070C0"/>
                </a:solidFill>
              </a:rPr>
              <a:t>rouillée au rayon.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Les paquet de Chamiya est cabossé.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401" y="1484784"/>
            <a:ext cx="4512501" cy="338437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858931" y="2348880"/>
            <a:ext cx="3611893" cy="2708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093296"/>
            <a:ext cx="781246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</a:t>
            </a:r>
            <a:r>
              <a:rPr lang="fr-FR" b="1" dirty="0" smtClean="0">
                <a:solidFill>
                  <a:srgbClr val="0070C0"/>
                </a:solidFill>
              </a:rPr>
              <a:t>: L’enregistrement de l’autocontrôle de nettoyage/désinfection est partiellement remplie.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47430" y="1672942"/>
            <a:ext cx="4572642" cy="342948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345375" y="2924944"/>
            <a:ext cx="3150654" cy="2362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93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40538</TotalTime>
  <Words>97</Words>
  <Application>Microsoft Office PowerPoint</Application>
  <PresentationFormat>Affichage à l'écran (4:3)</PresentationFormat>
  <Paragraphs>12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QLC</cp:lastModifiedBy>
  <cp:revision>672</cp:revision>
  <cp:lastPrinted>2016-02-08T19:41:58Z</cp:lastPrinted>
  <dcterms:created xsi:type="dcterms:W3CDTF">2014-03-07T09:21:22Z</dcterms:created>
  <dcterms:modified xsi:type="dcterms:W3CDTF">2021-01-06T13:11:29Z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10551187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