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89" r:id="rId3"/>
    <p:sldId id="490" r:id="rId4"/>
    <p:sldId id="491" r:id="rId5"/>
    <p:sldId id="492" r:id="rId6"/>
    <p:sldId id="493" r:id="rId7"/>
    <p:sldId id="495" r:id="rId8"/>
    <p:sldId id="496" r:id="rId9"/>
    <p:sldId id="49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23/08/2020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23/08/2020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Fouchana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FOUCHANA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 Aout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Draoui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949280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Présence d'un sachet de fromage râpé "Président à l'Emmental" périmé depuis le 18/08/2020.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50154"/>
            <a:ext cx="3273828" cy="4365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600" y="1350154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8 pots de </a:t>
            </a:r>
            <a:r>
              <a:rPr lang="fr-FR" b="1" dirty="0" err="1" smtClean="0">
                <a:solidFill>
                  <a:srgbClr val="0070C0"/>
                </a:solidFill>
              </a:rPr>
              <a:t>chamia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shehrazad</a:t>
            </a:r>
            <a:r>
              <a:rPr lang="fr-FR" b="1" dirty="0">
                <a:solidFill>
                  <a:srgbClr val="0070C0"/>
                </a:solidFill>
              </a:rPr>
              <a:t> périmés depuis le 10/03/2020.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75074"/>
            <a:ext cx="3489852" cy="46531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77771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87624" y="5877272"/>
            <a:ext cx="698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PGC: Exposition de 7 paquets de </a:t>
            </a:r>
            <a:r>
              <a:rPr lang="fr-FR" dirty="0" err="1"/>
              <a:t>cornflex</a:t>
            </a:r>
            <a:r>
              <a:rPr lang="fr-FR" dirty="0"/>
              <a:t> "</a:t>
            </a:r>
            <a:r>
              <a:rPr lang="fr-FR" dirty="0" err="1"/>
              <a:t>Dino"périmés</a:t>
            </a:r>
            <a:r>
              <a:rPr lang="fr-FR" dirty="0"/>
              <a:t> depuis le 12/04/2020.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4945"/>
            <a:ext cx="3111810" cy="414908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945"/>
            <a:ext cx="311181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62758" y="5805264"/>
            <a:ext cx="669048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La fraicheur des betteraves n'était pas satisfaisante.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950" y="1340768"/>
            <a:ext cx="5532107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95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220072" y="3485468"/>
            <a:ext cx="30598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Le carrelage du sol était ébréché.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714928"/>
            <a:ext cx="2267744" cy="302365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808634"/>
            <a:ext cx="2267744" cy="302365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41" y="3808635"/>
            <a:ext cx="2267744" cy="302365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6" y="712552"/>
            <a:ext cx="2267744" cy="302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37420" y="5805264"/>
            <a:ext cx="61206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L’étanchéité de la porte était manquante.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077" y="1030085"/>
            <a:ext cx="3419366" cy="4559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05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5805264"/>
            <a:ext cx="84604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de givre dans le congélateur horizontal d’exposition des produits surgelés.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853" y="1268760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15616" y="6237312"/>
            <a:ext cx="69847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Le carrelage du sol de l'espace de vente était </a:t>
            </a:r>
            <a:r>
              <a:rPr lang="fr-FR" b="1" dirty="0" smtClean="0">
                <a:solidFill>
                  <a:srgbClr val="0070C0"/>
                </a:solidFill>
              </a:rPr>
              <a:t>ébréché.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078" y="1196752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8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43016</TotalTime>
  <Words>113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PC</cp:lastModifiedBy>
  <cp:revision>780</cp:revision>
  <cp:lastPrinted>2016-02-08T19:41:58Z</cp:lastPrinted>
  <dcterms:created xsi:type="dcterms:W3CDTF">2014-03-07T09:21:22Z</dcterms:created>
  <dcterms:modified xsi:type="dcterms:W3CDTF">2020-08-23T15:30:02Z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6985259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