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365" r:id="rId3"/>
    <p:sldId id="366" r:id="rId4"/>
    <p:sldId id="367" r:id="rId5"/>
    <p:sldId id="368" r:id="rId6"/>
    <p:sldId id="369" r:id="rId7"/>
    <p:sldId id="371" r:id="rId8"/>
    <p:sldId id="376" r:id="rId9"/>
    <p:sldId id="377" r:id="rId10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BF2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446DA-82D0-43B9-BDB6-A2A285BD7805}" type="datetimeFigureOut">
              <a:rPr lang="fr-FR"/>
              <a:pPr>
                <a:defRPr/>
              </a:pPr>
              <a:t>10/12/2020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B57DDC-F6C0-4164-B0D3-B477E02F239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29938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1692275" y="404813"/>
            <a:ext cx="575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64" tIns="42382" rIns="84764" bIns="423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400" b="1" dirty="0" smtClean="0">
                <a:solidFill>
                  <a:srgbClr val="3333FF"/>
                </a:solidFill>
                <a:latin typeface="Tempus Sans ITC" panose="04020404030D07020202" pitchFamily="82" charset="0"/>
              </a:rPr>
              <a:t>Audit Magasin: Ennasr 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43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1692275" y="260350"/>
            <a:ext cx="575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64" tIns="42382" rIns="84764" bIns="423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400" b="1" dirty="0" smtClean="0">
                <a:solidFill>
                  <a:srgbClr val="3333FF"/>
                </a:solidFill>
                <a:latin typeface="Tempus Sans ITC" panose="04020404030D07020202" pitchFamily="82" charset="0"/>
              </a:rPr>
              <a:t>Audit Magasin: Ennasr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7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b="1" dirty="0" smtClean="0">
              <a:latin typeface="Century Gothic" panose="020B0502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b="1" dirty="0" smtClean="0">
              <a:latin typeface="Century Gothic" panose="020B0502020202020204" pitchFamily="34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8532813" y="188913"/>
            <a:ext cx="312737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b="1" dirty="0" smtClean="0">
              <a:latin typeface="Century Gothic" panose="020B0502020202020204" pitchFamily="34" charset="0"/>
            </a:endParaRP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162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23" descr="LOGO_QL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260350"/>
            <a:ext cx="51133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Audit Magasin: Ennasr 2</a:t>
            </a:r>
          </a:p>
        </p:txBody>
      </p:sp>
      <p:sp>
        <p:nvSpPr>
          <p:cNvPr id="1033" name="AutoShape 11" descr="Résultat de recherche d'images pour &quot;carrefour express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dirty="0" smtClean="0"/>
          </a:p>
        </p:txBody>
      </p:sp>
      <p:pic>
        <p:nvPicPr>
          <p:cNvPr id="1034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588"/>
            <a:ext cx="123825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088" y="2420938"/>
            <a:ext cx="7489825" cy="1944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FFC000"/>
                </a:solidFill>
              </a:rPr>
              <a:t>Magasin: Ennasr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403" y="5934075"/>
            <a:ext cx="14350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00"/>
                </a:solidFill>
              </a:rPr>
              <a:t>04/11/2020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525" y="5934075"/>
            <a:ext cx="218842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00"/>
                </a:solidFill>
              </a:rPr>
              <a:t>M </a:t>
            </a:r>
            <a:r>
              <a:rPr lang="fr-FR" b="1" smtClean="0">
                <a:solidFill>
                  <a:srgbClr val="000000"/>
                </a:solidFill>
              </a:rPr>
              <a:t>Ahmed AKERMI</a:t>
            </a:r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4"/>
          <p:cNvSpPr txBox="1">
            <a:spLocks noChangeArrowheads="1"/>
          </p:cNvSpPr>
          <p:nvPr/>
        </p:nvSpPr>
        <p:spPr bwMode="auto">
          <a:xfrm>
            <a:off x="755650" y="6021388"/>
            <a:ext cx="76327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PLS: L’autocontrôle du N/D est partiellement rempli.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4012" y="638436"/>
            <a:ext cx="428396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4"/>
          <p:cNvSpPr txBox="1">
            <a:spLocks noChangeArrowheads="1"/>
          </p:cNvSpPr>
          <p:nvPr/>
        </p:nvSpPr>
        <p:spPr bwMode="auto">
          <a:xfrm>
            <a:off x="755650" y="6443488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Vestiaire Homme: Oxydation </a:t>
            </a: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de </a:t>
            </a: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certains casiers. 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001" y="564921"/>
            <a:ext cx="4248470" cy="666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FLEG: Présence de poussière au niveau du meuble d’exposition.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650" y="1988840"/>
            <a:ext cx="743043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4"/>
          <p:cNvSpPr txBox="1">
            <a:spLocks noChangeArrowheads="1"/>
          </p:cNvSpPr>
          <p:nvPr/>
        </p:nvSpPr>
        <p:spPr bwMode="auto">
          <a:xfrm>
            <a:off x="747594" y="6278390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PGC: Présence de deux flacons de Grand d’OR périmés du 09/2020.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/>
          <a:stretch/>
        </p:blipFill>
        <p:spPr>
          <a:xfrm>
            <a:off x="747594" y="1340768"/>
            <a:ext cx="6056654" cy="27877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7" r="5634"/>
          <a:stretch/>
        </p:blipFill>
        <p:spPr>
          <a:xfrm>
            <a:off x="2555776" y="4259681"/>
            <a:ext cx="469182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4"/>
          <p:cNvSpPr txBox="1">
            <a:spLocks noChangeArrowheads="1"/>
          </p:cNvSpPr>
          <p:nvPr/>
        </p:nvSpPr>
        <p:spPr bwMode="auto">
          <a:xfrm>
            <a:off x="755576" y="5987771"/>
            <a:ext cx="761727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PGC: Dépassement de date de retrait des certains produits (</a:t>
            </a:r>
            <a:r>
              <a:rPr lang="fr-FR" altLang="fr-FR" sz="18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Nutella&amp;Go</a:t>
            </a: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et céréales CRUNCH)</a:t>
            </a:r>
            <a:r>
              <a:rPr 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1412776"/>
            <a:ext cx="3595892" cy="20226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-3945" r="30357" b="-1"/>
          <a:stretch/>
        </p:blipFill>
        <p:spPr>
          <a:xfrm rot="5400000">
            <a:off x="5796136" y="335889"/>
            <a:ext cx="1728192" cy="41764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5" y="3657976"/>
            <a:ext cx="3803915" cy="21397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0" t="1962" r="28881" b="4248"/>
          <a:stretch/>
        </p:blipFill>
        <p:spPr>
          <a:xfrm rot="5400000">
            <a:off x="5662010" y="2873798"/>
            <a:ext cx="189328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827088" y="6092825"/>
            <a:ext cx="76327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PLS</a:t>
            </a: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Dépassement de date de retrait de plusieurs bouteilles du yaourts à boire ‘DUNUP’ (05/11/2020).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5187701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3543" r="36631" b="26234"/>
          <a:stretch/>
        </p:blipFill>
        <p:spPr>
          <a:xfrm>
            <a:off x="5940152" y="2852936"/>
            <a:ext cx="2309061" cy="180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Réserve: L’hygrométrie est 74% &gt; 65%.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1"/>
          <a:stretch/>
        </p:blipFill>
        <p:spPr>
          <a:xfrm rot="5400000">
            <a:off x="2356885" y="430035"/>
            <a:ext cx="4442501" cy="67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4"/>
          <p:cNvSpPr txBox="1">
            <a:spLocks noChangeArrowheads="1"/>
          </p:cNvSpPr>
          <p:nvPr/>
        </p:nvSpPr>
        <p:spPr bwMode="auto">
          <a:xfrm>
            <a:off x="755650" y="5934075"/>
            <a:ext cx="76327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Réserve: Présence de crevasses au sol.</a:t>
            </a: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4354" r="6907" b="1272"/>
          <a:stretch/>
        </p:blipFill>
        <p:spPr>
          <a:xfrm rot="5400000">
            <a:off x="2476183" y="52246"/>
            <a:ext cx="4407695" cy="6984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20151</TotalTime>
  <Words>104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353</cp:revision>
  <cp:lastPrinted>2016-02-08T19:41:58Z</cp:lastPrinted>
  <dcterms:created xsi:type="dcterms:W3CDTF">2014-03-07T09:21:22Z</dcterms:created>
  <dcterms:modified xsi:type="dcterms:W3CDTF">2020-12-10T20:47:06Z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0008003e0e0000000000010282210207f7000400038000</vt:lpwstr>
  </property>
</Properties>
</file>