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1"/>
  </p:notesMasterIdLst>
  <p:handoutMasterIdLst>
    <p:handoutMasterId r:id="rId12"/>
  </p:handoutMasterIdLst>
  <p:sldIdLst>
    <p:sldId id="268" r:id="rId3"/>
    <p:sldId id="269" r:id="rId4"/>
    <p:sldId id="270" r:id="rId5"/>
    <p:sldId id="271" r:id="rId6"/>
    <p:sldId id="272" r:id="rId7"/>
    <p:sldId id="273" r:id="rId8"/>
    <p:sldId id="275" r:id="rId9"/>
    <p:sldId id="276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434" autoAdjust="0"/>
  </p:normalViewPr>
  <p:slideViewPr>
    <p:cSldViewPr>
      <p:cViewPr varScale="1">
        <p:scale>
          <a:sx n="70" d="100"/>
          <a:sy n="70" d="100"/>
        </p:scale>
        <p:origin x="1386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26/11/2020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26/11/2020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2537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Ennaser 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Ennaser</a:t>
            </a:r>
            <a:r>
              <a:rPr lang="fr-FR" altLang="fr-FR" kern="0" baseline="0" dirty="0" smtClean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image6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8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media/image10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15.jpeg" Type="http://schemas.openxmlformats.org/officeDocument/2006/relationships/image"/><Relationship Id="rId2" Target="../media/image14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7.jpeg" Type="http://schemas.openxmlformats.org/officeDocument/2006/relationships/image"/><Relationship Id="rId2" Target="../media/image16.pn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3" Target="../media/image19.jpeg" Type="http://schemas.openxmlformats.org/officeDocument/2006/relationships/image"/><Relationship Id="rId2" Target="../media/image18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Ennaser </a:t>
            </a:r>
            <a:r>
              <a:rPr lang="fr-FR" sz="3600" b="1" dirty="0">
                <a:solidFill>
                  <a:srgbClr val="FFC000"/>
                </a:solidFill>
              </a:rPr>
              <a:t>1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6644" y="5801489"/>
            <a:ext cx="2308645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 </a:t>
            </a:r>
            <a:r>
              <a:rPr lang="fr-FR" b="1" dirty="0" smtClean="0">
                <a:solidFill>
                  <a:srgbClr val="000000"/>
                </a:solidFill>
              </a:rPr>
              <a:t>12 novembre</a:t>
            </a:r>
            <a:r>
              <a:rPr lang="fr-FR" b="1" dirty="0" smtClean="0">
                <a:solidFill>
                  <a:srgbClr val="000000"/>
                </a:solidFill>
              </a:rPr>
              <a:t> </a:t>
            </a:r>
            <a:r>
              <a:rPr lang="fr-FR" b="1" dirty="0" smtClean="0">
                <a:solidFill>
                  <a:srgbClr val="000000"/>
                </a:solidFill>
              </a:rPr>
              <a:t>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16016" y="5778405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oneTexte 4"/>
          <p:cNvSpPr txBox="1">
            <a:spLocks noChangeArrowheads="1"/>
          </p:cNvSpPr>
          <p:nvPr/>
        </p:nvSpPr>
        <p:spPr bwMode="auto">
          <a:xfrm>
            <a:off x="684213" y="6092825"/>
            <a:ext cx="7935912" cy="36933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fr-FR" altLang="fr-FR" sz="1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FLEG: Etat de fraicheur insatisfaisant des pommes de terre et oignons</a:t>
            </a:r>
            <a:endParaRPr lang="fr-FR" altLang="fr-FR" sz="18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355" y="1375782"/>
            <a:ext cx="4063510" cy="457349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4401228" y="1906594"/>
            <a:ext cx="4573497" cy="3511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82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oneTexte 4"/>
          <p:cNvSpPr txBox="1">
            <a:spLocks noChangeArrowheads="1"/>
          </p:cNvSpPr>
          <p:nvPr/>
        </p:nvSpPr>
        <p:spPr bwMode="auto">
          <a:xfrm>
            <a:off x="684213" y="6092825"/>
            <a:ext cx="7935912" cy="64633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fr-FR" altLang="fr-FR" sz="1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PLS: Condensation excessive au meuble charcuterie PLS</a:t>
            </a:r>
          </a:p>
          <a:p>
            <a:pPr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fr-FR" altLang="fr-FR" sz="1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Stagnation du condensat devant le meuble des yaourts</a:t>
            </a:r>
            <a:endParaRPr lang="fr-FR" altLang="fr-FR" sz="18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213" y="1340768"/>
            <a:ext cx="3455739" cy="4473360"/>
          </a:xfrm>
          <a:prstGeom prst="rect">
            <a:avLst/>
          </a:prstGeom>
        </p:spPr>
      </p:pic>
      <p:pic>
        <p:nvPicPr>
          <p:cNvPr id="1026" name="Picture 2" descr="Aucune description disponible.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333784"/>
            <a:ext cx="4032448" cy="4480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090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oneTexte 4"/>
          <p:cNvSpPr txBox="1">
            <a:spLocks noChangeArrowheads="1"/>
          </p:cNvSpPr>
          <p:nvPr/>
        </p:nvSpPr>
        <p:spPr bwMode="auto">
          <a:xfrm>
            <a:off x="684213" y="6092825"/>
            <a:ext cx="7935912" cy="64633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fr-FR" altLang="fr-FR" sz="1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PLS: </a:t>
            </a:r>
            <a:r>
              <a:rPr lang="fr-FR" altLang="fr-FR" sz="1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Présence de givre</a:t>
            </a:r>
          </a:p>
          <a:p>
            <a:pPr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fr-FR" altLang="fr-FR" sz="1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Oxydation du revêtement du meuble surgelé vertical</a:t>
            </a:r>
            <a:endParaRPr lang="fr-FR" altLang="fr-FR" sz="18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7637" y="1412775"/>
            <a:ext cx="4392488" cy="430597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1412775"/>
            <a:ext cx="3240360" cy="453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42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oneTexte 4"/>
          <p:cNvSpPr txBox="1">
            <a:spLocks noChangeArrowheads="1"/>
          </p:cNvSpPr>
          <p:nvPr/>
        </p:nvSpPr>
        <p:spPr bwMode="auto">
          <a:xfrm>
            <a:off x="683568" y="5805264"/>
            <a:ext cx="7935912" cy="92333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fr-FR" altLang="fr-FR" sz="1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PLS: Présence de piqûres de moisissures sur le couvercle du meuble surgelé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fr-FR" altLang="fr-FR" sz="1800" b="1" dirty="0">
                <a:solidFill>
                  <a:srgbClr val="0070C0"/>
                </a:solidFill>
                <a:latin typeface="Arial" panose="020B0604020202020204" pitchFamily="34" charset="0"/>
              </a:rPr>
              <a:t>Dégradation des cornières du meuble surgelé</a:t>
            </a:r>
            <a:r>
              <a:rPr lang="fr-FR" altLang="fr-FR" sz="1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.</a:t>
            </a:r>
            <a:endParaRPr lang="fr-FR" altLang="fr-FR" sz="18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196752"/>
            <a:ext cx="3816424" cy="446449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8198" y="1211989"/>
            <a:ext cx="4241282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21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oneTexte 4"/>
          <p:cNvSpPr txBox="1">
            <a:spLocks noChangeArrowheads="1"/>
          </p:cNvSpPr>
          <p:nvPr/>
        </p:nvSpPr>
        <p:spPr bwMode="auto">
          <a:xfrm>
            <a:off x="684213" y="6092825"/>
            <a:ext cx="7935912" cy="64633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fr-FR" altLang="fr-FR" sz="1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PGC: Le revêtement en Carrelage du rayon est crevassé</a:t>
            </a:r>
          </a:p>
          <a:p>
            <a:pPr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fr-FR" altLang="fr-FR" sz="1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Oxydation de plusieurs étagères </a:t>
            </a:r>
            <a:endParaRPr lang="fr-FR" altLang="fr-FR" sz="18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213" y="1412776"/>
            <a:ext cx="3785508" cy="446449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2443" y="1412776"/>
            <a:ext cx="3717989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96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oneTexte 4"/>
          <p:cNvSpPr txBox="1">
            <a:spLocks noChangeArrowheads="1"/>
          </p:cNvSpPr>
          <p:nvPr/>
        </p:nvSpPr>
        <p:spPr bwMode="auto">
          <a:xfrm>
            <a:off x="684213" y="6092825"/>
            <a:ext cx="7776219" cy="64633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fr-FR" altLang="fr-FR" sz="1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Pâtisserie: Ecaillement du revêtement du plafond de la CF+</a:t>
            </a:r>
          </a:p>
          <a:p>
            <a:pPr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fr-FR" altLang="fr-FR" sz="1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Stockage des pâtisseries et des légumes dans la même CF</a:t>
            </a:r>
            <a:endParaRPr lang="fr-FR" altLang="fr-FR" sz="18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834" y="1340768"/>
            <a:ext cx="3754170" cy="446449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2169" y="1340768"/>
            <a:ext cx="3808263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73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oneTexte 4"/>
          <p:cNvSpPr txBox="1">
            <a:spLocks noChangeArrowheads="1"/>
          </p:cNvSpPr>
          <p:nvPr/>
        </p:nvSpPr>
        <p:spPr bwMode="auto">
          <a:xfrm>
            <a:off x="683568" y="6093296"/>
            <a:ext cx="7776219" cy="64633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fr-FR" altLang="fr-FR" sz="1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Réception: Présence de crevasses au revêtement du sol de la zone de réception et au quai.</a:t>
            </a:r>
            <a:endParaRPr lang="fr-FR" altLang="fr-FR" sz="18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245" y="1268760"/>
            <a:ext cx="3888432" cy="453650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6017" y="1268760"/>
            <a:ext cx="3960440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10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13063</TotalTime>
  <Words>127</Words>
  <Application>Microsoft Office PowerPoint</Application>
  <PresentationFormat>Affichage à l'écran (4:3)</PresentationFormat>
  <Paragraphs>17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364</cp:revision>
  <cp:lastPrinted>2016-02-08T19:41:58Z</cp:lastPrinted>
  <dcterms:created xsi:type="dcterms:W3CDTF">2014-03-07T09:21:22Z</dcterms:created>
  <dcterms:modified xsi:type="dcterms:W3CDTF">2020-11-26T16:06:39Z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614896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