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52" r:id="rId3"/>
    <p:sldId id="453" r:id="rId4"/>
    <p:sldId id="454" r:id="rId5"/>
    <p:sldId id="455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19/08/2020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19/08/2020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sz="2600" b="1" kern="0" baseline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Daouar Hicher</a:t>
            </a:r>
            <a:endParaRPr lang="fr-FR" altLang="fr-FR" sz="2600" b="1" kern="0" baseline="0" dirty="0" smtClean="0">
              <a:solidFill>
                <a:srgbClr val="3333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</a:t>
            </a:r>
            <a:r>
              <a:rPr lang="fr-FR" sz="2000" b="1" dirty="0" smtClean="0">
                <a:solidFill>
                  <a:srgbClr val="000000"/>
                </a:solidFill>
              </a:rPr>
              <a:t> aout </a:t>
            </a:r>
            <a:r>
              <a:rPr lang="fr-FR" sz="2000" b="1" dirty="0" smtClean="0">
                <a:solidFill>
                  <a:srgbClr val="000000"/>
                </a:solidFill>
              </a:rPr>
              <a:t>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6781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pomme de terre altérée, certaine bourgeonnée.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1499"/>
            <a:ext cx="3375331" cy="450044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16206"/>
            <a:ext cx="3899925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9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16530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DEIVs n’étaient mis en marche, présence excessive de mouches au rayon.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556792"/>
            <a:ext cx="5328592" cy="39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7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développement</a:t>
            </a:r>
            <a:r>
              <a:rPr lang="fr-FR" b="1" dirty="0" smtClean="0">
                <a:solidFill>
                  <a:srgbClr val="0070C0"/>
                </a:solidFill>
              </a:rPr>
              <a:t> de givre dans le meuble positive.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593" y="1556792"/>
            <a:ext cx="3899925" cy="29249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87" y="1556792"/>
            <a:ext cx="3899925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42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une partie de la date d’expiration était effacée sur un paquet de saucisses fumées (Mazraa).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3788" y="992730"/>
            <a:ext cx="3816424" cy="50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5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42507</TotalTime>
  <Words>64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680</cp:revision>
  <cp:lastPrinted>2016-02-08T19:41:58Z</cp:lastPrinted>
  <dcterms:created xsi:type="dcterms:W3CDTF">2014-03-07T09:21:22Z</dcterms:created>
  <dcterms:modified xsi:type="dcterms:W3CDTF">2020-08-19T11:57:09Z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931294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