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75" r:id="rId3"/>
    <p:sldId id="476" r:id="rId4"/>
    <p:sldId id="477" r:id="rId5"/>
    <p:sldId id="478" r:id="rId6"/>
    <p:sldId id="479" r:id="rId7"/>
    <p:sldId id="480" r:id="rId8"/>
    <p:sldId id="481" r:id="rId9"/>
    <p:sldId id="482" r:id="rId10"/>
    <p:sldId id="483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BOU SALEM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BOU SALEM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28/12/2020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36096" y="5707157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Ahmed </a:t>
            </a:r>
            <a:r>
              <a:rPr lang="fr-FR" sz="2000" b="1" dirty="0" err="1" smtClean="0">
                <a:solidFill>
                  <a:srgbClr val="000000"/>
                </a:solidFill>
              </a:rPr>
              <a:t>Akermi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114854" y="6237312"/>
            <a:ext cx="727280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Réserve: Le porte-appât n’est pas fixé au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63688" y="984784"/>
            <a:ext cx="4472608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093296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Certaines </a:t>
            </a:r>
            <a:r>
              <a:rPr lang="fr-FR" sz="1600" b="1" dirty="0" smtClean="0">
                <a:solidFill>
                  <a:srgbClr val="0070C0"/>
                </a:solidFill>
              </a:rPr>
              <a:t>poignées des </a:t>
            </a:r>
            <a:r>
              <a:rPr lang="fr-FR" sz="1600" b="1" dirty="0" smtClean="0">
                <a:solidFill>
                  <a:srgbClr val="0070C0"/>
                </a:solidFill>
              </a:rPr>
              <a:t>portes du meuble d’exposition des yaourts sont démontées.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93533" y="2098755"/>
            <a:ext cx="4400600" cy="33004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07075" y="2081093"/>
            <a:ext cx="4295461" cy="322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09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163383" y="6381328"/>
            <a:ext cx="638518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FLEG: Etat de fraîcheur insatisfaisant des bananes exposées.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87" t="30449" r="15739" b="252"/>
          <a:stretch/>
        </p:blipFill>
        <p:spPr>
          <a:xfrm>
            <a:off x="1403648" y="1412776"/>
            <a:ext cx="5904656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48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09329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Réserve: Présence de crevasses au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39752" y="1412776"/>
            <a:ext cx="4392488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0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827584" y="5949280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FLEG: Présence des piqûres de moisissures au niveau du cache lampe de la chambre froide.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772816"/>
            <a:ext cx="6558757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60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900585" y="6237312"/>
            <a:ext cx="734481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Etat de propreté insatisfaisant du meuble </a:t>
            </a:r>
            <a:r>
              <a:rPr lang="fr-FR" sz="1600" b="1" dirty="0" err="1" smtClean="0">
                <a:solidFill>
                  <a:srgbClr val="0070C0"/>
                </a:solidFill>
              </a:rPr>
              <a:t>Petfood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09709" y="2275006"/>
            <a:ext cx="4175448" cy="313158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73116" y="2196244"/>
            <a:ext cx="4247456" cy="318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67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115616" y="6237312"/>
            <a:ext cx="662473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PGC: Exposition de plusieurs canettes de boisons gazeuses cabossées.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34" r="3804"/>
          <a:stretch/>
        </p:blipFill>
        <p:spPr>
          <a:xfrm rot="5400000">
            <a:off x="2267744" y="1340768"/>
            <a:ext cx="4248472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76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971600" y="6093296"/>
            <a:ext cx="72728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Dépassement de la date de retrait (DLC-1) du cake ‘</a:t>
            </a:r>
            <a:r>
              <a:rPr lang="fr-FR" sz="1600" b="1" dirty="0" err="1" smtClean="0">
                <a:solidFill>
                  <a:srgbClr val="0070C0"/>
                </a:solidFill>
              </a:rPr>
              <a:t>Buongiorno</a:t>
            </a:r>
            <a:r>
              <a:rPr lang="fr-FR" sz="1600" b="1" dirty="0" smtClean="0">
                <a:solidFill>
                  <a:srgbClr val="0070C0"/>
                </a:solidFill>
              </a:rPr>
              <a:t>’ ayant une DLC 29/12/2020.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4572000" cy="34290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10" b="22010"/>
          <a:stretch/>
        </p:blipFill>
        <p:spPr>
          <a:xfrm>
            <a:off x="5508104" y="2699766"/>
            <a:ext cx="2592288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70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114854" y="6237312"/>
            <a:ext cx="727280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Présence d’un produit nettoyage périmé depuis le 05/2020.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61703" y="2072550"/>
            <a:ext cx="4559491" cy="341961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66025" y="2308514"/>
            <a:ext cx="4089580" cy="306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54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41328</TotalTime>
  <Words>123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734</cp:revision>
  <cp:lastPrinted>2016-02-08T19:41:58Z</cp:lastPrinted>
  <dcterms:created xsi:type="dcterms:W3CDTF">2014-03-07T09:21:22Z</dcterms:created>
  <dcterms:modified xsi:type="dcterms:W3CDTF">2021-01-06T13:09:41Z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437900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