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434" r:id="rId3"/>
    <p:sldId id="445" r:id="rId4"/>
    <p:sldId id="450" r:id="rId5"/>
    <p:sldId id="451" r:id="rId6"/>
    <p:sldId id="452" r:id="rId7"/>
    <p:sldId id="453" r:id="rId8"/>
    <p:sldId id="454" r:id="rId9"/>
    <p:sldId id="455" r:id="rId10"/>
    <p:sldId id="456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484" autoAdjust="0"/>
  </p:normalViewPr>
  <p:slideViewPr>
    <p:cSldViewPr>
      <p:cViewPr varScale="1">
        <p:scale>
          <a:sx n="74" d="100"/>
          <a:sy n="74" d="100"/>
        </p:scale>
        <p:origin x="12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06/01/2021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06/01/2021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BEJA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BEJA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28/12/2020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5877272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Les lampes du meuble d’exposition des yaourts ne sont pas fonctionnelles.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99592" y="1628799"/>
            <a:ext cx="7056784" cy="4053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869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309320"/>
            <a:ext cx="763284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</a:t>
            </a:r>
            <a:r>
              <a:rPr lang="fr-FR" b="1" dirty="0" smtClean="0">
                <a:solidFill>
                  <a:srgbClr val="0070C0"/>
                </a:solidFill>
              </a:rPr>
              <a:t>: Ecaillement de la peinture du meuble d’exposition des yaourts.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87525" y="2096853"/>
            <a:ext cx="4824538" cy="331236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536626"/>
            <a:ext cx="3107942" cy="4484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89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982979" y="5877272"/>
            <a:ext cx="726142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</a:t>
            </a:r>
            <a:r>
              <a:rPr lang="fr-FR" b="1" dirty="0" smtClean="0">
                <a:solidFill>
                  <a:srgbClr val="0070C0"/>
                </a:solidFill>
              </a:rPr>
              <a:t>: Dépassement de la date de retrait (DLC-2) des yaourts (28/12/2020).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44" r="10629"/>
          <a:stretch/>
        </p:blipFill>
        <p:spPr>
          <a:xfrm rot="5400000">
            <a:off x="833290" y="1778489"/>
            <a:ext cx="3934714" cy="363533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 flipH="1">
            <a:off x="5037178" y="2759085"/>
            <a:ext cx="3191339" cy="239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51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8" y="6165304"/>
            <a:ext cx="770485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</a:t>
            </a:r>
            <a:r>
              <a:rPr lang="fr-FR" sz="1600" b="1" dirty="0" smtClean="0">
                <a:solidFill>
                  <a:srgbClr val="0070C0"/>
                </a:solidFill>
              </a:rPr>
              <a:t>Etat de propreté insatisfaisant au niveau des linéaires d’exposition.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331640" y="1556792"/>
            <a:ext cx="6336704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50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PGC: </a:t>
            </a:r>
            <a:r>
              <a:rPr lang="fr-FR" b="1" dirty="0" smtClean="0">
                <a:solidFill>
                  <a:srgbClr val="0070C0"/>
                </a:solidFill>
              </a:rPr>
              <a:t>Présence d’un paquet de chips périmés </a:t>
            </a:r>
            <a:r>
              <a:rPr lang="fr-FR" b="1" dirty="0">
                <a:solidFill>
                  <a:srgbClr val="0070C0"/>
                </a:solidFill>
              </a:rPr>
              <a:t>depuis le </a:t>
            </a:r>
            <a:r>
              <a:rPr lang="fr-FR" b="1" dirty="0" smtClean="0">
                <a:solidFill>
                  <a:srgbClr val="0070C0"/>
                </a:solidFill>
              </a:rPr>
              <a:t>17/12/2020</a:t>
            </a:r>
            <a:r>
              <a:rPr lang="fr-FR" b="1" dirty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62599" y="1921777"/>
            <a:ext cx="4392488" cy="337448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91970" y="2176511"/>
            <a:ext cx="4296815" cy="2960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639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165304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Etat de propreté insatisfaisant du meuble </a:t>
            </a:r>
            <a:r>
              <a:rPr lang="fr-FR" b="1" dirty="0" err="1" smtClean="0">
                <a:solidFill>
                  <a:srgbClr val="0070C0"/>
                </a:solidFill>
              </a:rPr>
              <a:t>Petfood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98576" y="201824"/>
            <a:ext cx="4490864" cy="6912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352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165304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Absence de l’enregistrement de l’autocontrôle du nettoyage et désinfection du 22/07 au 28/07.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331638" y="1700808"/>
            <a:ext cx="6768753" cy="4121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135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165304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</a:t>
            </a:r>
            <a:r>
              <a:rPr lang="fr-FR" b="1" dirty="0" smtClean="0">
                <a:solidFill>
                  <a:srgbClr val="0070C0"/>
                </a:solidFill>
              </a:rPr>
              <a:t>‘</a:t>
            </a:r>
            <a:r>
              <a:rPr lang="fr-FR" b="1" dirty="0" smtClean="0">
                <a:solidFill>
                  <a:srgbClr val="0070C0"/>
                </a:solidFill>
              </a:rPr>
              <a:t>enregistrement de l’autocontrôle du nettoyage et désinfection est partiellement remplie du 14/12 au 20/12.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93673" y="422751"/>
            <a:ext cx="4428662" cy="6696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128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021288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</a:t>
            </a:r>
            <a:r>
              <a:rPr lang="fr-FR" b="1" dirty="0" smtClean="0">
                <a:solidFill>
                  <a:srgbClr val="0070C0"/>
                </a:solidFill>
              </a:rPr>
              <a:t>‘</a:t>
            </a:r>
            <a:r>
              <a:rPr lang="fr-FR" b="1" dirty="0" smtClean="0">
                <a:solidFill>
                  <a:srgbClr val="0070C0"/>
                </a:solidFill>
              </a:rPr>
              <a:t>enregistrement de l’autocontrôle des températures </a:t>
            </a:r>
            <a:r>
              <a:rPr lang="fr-FR" b="1" dirty="0" smtClean="0">
                <a:solidFill>
                  <a:srgbClr val="0070C0"/>
                </a:solidFill>
              </a:rPr>
              <a:t>été effectué jusqu’au le 16/12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115616" y="1484782"/>
            <a:ext cx="7200799" cy="4445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1945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40452</TotalTime>
  <Words>132</Words>
  <Application>Microsoft Office PowerPoint</Application>
  <PresentationFormat>Affichage à l'écran (4:3)</PresentationFormat>
  <Paragraphs>13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QLC</cp:lastModifiedBy>
  <cp:revision>655</cp:revision>
  <cp:lastPrinted>2016-02-08T19:41:58Z</cp:lastPrinted>
  <dcterms:created xsi:type="dcterms:W3CDTF">2014-03-07T09:21:22Z</dcterms:created>
  <dcterms:modified xsi:type="dcterms:W3CDTF">2021-01-06T13:39:20Z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626840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