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68" r:id="rId2"/>
    <p:sldId id="450" r:id="rId3"/>
    <p:sldId id="451" r:id="rId4"/>
    <p:sldId id="452" r:id="rId5"/>
    <p:sldId id="453" r:id="rId6"/>
    <p:sldId id="454" r:id="rId7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15/01/2021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15/01/2021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Akouda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=""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Akouda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</a:t>
            </a:r>
            <a:r>
              <a:rPr lang="fr-FR" sz="2000" b="1" dirty="0" smtClean="0">
                <a:solidFill>
                  <a:srgbClr val="000000"/>
                </a:solidFill>
              </a:rPr>
              <a:t>9/12/2020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165304"/>
            <a:ext cx="741682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Givre au sol de la CF-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5656" y="1484784"/>
            <a:ext cx="6336704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729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5733256"/>
            <a:ext cx="7416824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Charcuterie: Meuble souillé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Présence de piqûres de moisissures derrière la vitre du meuble fromage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143" y="1484784"/>
            <a:ext cx="3846853" cy="405780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025" y="1499384"/>
            <a:ext cx="3600400" cy="4028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134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77460" y="6021288"/>
            <a:ext cx="756083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Dépassement de la DE du produits </a:t>
            </a:r>
            <a:r>
              <a:rPr lang="fr-FR" b="1" dirty="0" err="1" smtClean="0">
                <a:solidFill>
                  <a:srgbClr val="0070C0"/>
                </a:solidFill>
              </a:rPr>
              <a:t>Deptal</a:t>
            </a:r>
            <a:r>
              <a:rPr lang="fr-FR" b="1" dirty="0" smtClean="0">
                <a:solidFill>
                  <a:srgbClr val="0070C0"/>
                </a:solidFill>
              </a:rPr>
              <a:t> (DE 21/11/20)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Meuble souillé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9" y="1340768"/>
            <a:ext cx="3672408" cy="424847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4008" y="1340768"/>
            <a:ext cx="3816424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95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21288"/>
            <a:ext cx="741682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e faux plafond est abimé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Oxydation des étagères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1200509"/>
            <a:ext cx="2808312" cy="439248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426" y="1200509"/>
            <a:ext cx="2996130" cy="439248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3118" y="1200509"/>
            <a:ext cx="2317510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74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165304"/>
            <a:ext cx="741682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Les appâts derrière le meuble ne sont pas protégés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8184" y="1412776"/>
            <a:ext cx="6315623" cy="4657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206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42112</TotalTime>
  <Words>69</Words>
  <Application>Microsoft Office PowerPoint</Application>
  <PresentationFormat>Affichage à l'écran (4:3)</PresentationFormat>
  <Paragraphs>12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666</cp:revision>
  <cp:lastPrinted>2016-02-08T19:41:58Z</cp:lastPrinted>
  <dcterms:created xsi:type="dcterms:W3CDTF">2014-03-07T09:21:22Z</dcterms:created>
  <dcterms:modified xsi:type="dcterms:W3CDTF">2021-01-15T16:21:50Z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276207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S8.2.3</vt:lpwstr>
  </property>
</Properties>
</file>