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502" r:id="rId3"/>
    <p:sldId id="503" r:id="rId4"/>
    <p:sldId id="504" r:id="rId5"/>
    <p:sldId id="505" r:id="rId6"/>
    <p:sldId id="513" r:id="rId7"/>
    <p:sldId id="506" r:id="rId8"/>
    <p:sldId id="507" r:id="rId9"/>
    <p:sldId id="508" r:id="rId10"/>
    <p:sldId id="509" r:id="rId11"/>
    <p:sldId id="510" r:id="rId12"/>
    <p:sldId id="511" r:id="rId13"/>
    <p:sldId id="512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2823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AIN</a:t>
            </a:r>
            <a:r>
              <a:rPr lang="fr-FR" altLang="fr-FR" kern="0" baseline="0" dirty="0" smtClean="0"/>
              <a:t> ZAGHOUAN 1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1774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Ahmed Akermi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Absence de séparation entre les </a:t>
            </a:r>
            <a:r>
              <a:rPr lang="fr-FR" b="1" dirty="0" smtClean="0">
                <a:solidFill>
                  <a:srgbClr val="0070C0"/>
                </a:solidFill>
              </a:rPr>
              <a:t>produits alimentaires </a:t>
            </a:r>
            <a:r>
              <a:rPr lang="fr-FR" b="1" dirty="0" smtClean="0">
                <a:solidFill>
                  <a:srgbClr val="0070C0"/>
                </a:solidFill>
              </a:rPr>
              <a:t>et non </a:t>
            </a:r>
            <a:r>
              <a:rPr lang="fr-FR" b="1" dirty="0" smtClean="0">
                <a:solidFill>
                  <a:srgbClr val="0070C0"/>
                </a:solidFill>
              </a:rPr>
              <a:t>alimentaires.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41889" y="243742"/>
            <a:ext cx="4788215" cy="69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1166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femmes: Présence </a:t>
            </a:r>
            <a:r>
              <a:rPr lang="fr-FR" b="1" dirty="0" smtClean="0">
                <a:solidFill>
                  <a:srgbClr val="0070C0"/>
                </a:solidFill>
              </a:rPr>
              <a:t>de nourritures au </a:t>
            </a:r>
            <a:r>
              <a:rPr lang="fr-FR" b="1" dirty="0" smtClean="0">
                <a:solidFill>
                  <a:srgbClr val="0070C0"/>
                </a:solidFill>
              </a:rPr>
              <a:t>niveau </a:t>
            </a:r>
            <a:r>
              <a:rPr lang="fr-FR" b="1" dirty="0" smtClean="0">
                <a:solidFill>
                  <a:srgbClr val="0070C0"/>
                </a:solidFill>
              </a:rPr>
              <a:t>des casiers. </a:t>
            </a:r>
            <a:r>
              <a:rPr lang="fr-FR" b="1" dirty="0" smtClean="0">
                <a:solidFill>
                  <a:srgbClr val="0070C0"/>
                </a:solidFill>
              </a:rPr>
              <a:t>Oxydation de certains casiers.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8491" y="2218206"/>
            <a:ext cx="4646577" cy="30963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05064" y="2147733"/>
            <a:ext cx="4535488" cy="340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10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11669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couvercle de la poubelle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89683" y="1046820"/>
            <a:ext cx="4596679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35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1166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Présence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>
                <a:solidFill>
                  <a:srgbClr val="0070C0"/>
                </a:solidFill>
              </a:rPr>
              <a:t>traces de </a:t>
            </a:r>
            <a:r>
              <a:rPr lang="fr-FR" b="1" dirty="0" smtClean="0">
                <a:solidFill>
                  <a:srgbClr val="0070C0"/>
                </a:solidFill>
              </a:rPr>
              <a:t>rouille </a:t>
            </a:r>
            <a:r>
              <a:rPr lang="fr-FR" b="1" dirty="0" smtClean="0">
                <a:solidFill>
                  <a:srgbClr val="0070C0"/>
                </a:solidFill>
              </a:rPr>
              <a:t>au niveau </a:t>
            </a:r>
            <a:r>
              <a:rPr lang="fr-FR" b="1" dirty="0" smtClean="0">
                <a:solidFill>
                  <a:srgbClr val="0070C0"/>
                </a:solidFill>
              </a:rPr>
              <a:t>des étagères </a:t>
            </a:r>
            <a:r>
              <a:rPr lang="fr-FR" b="1" dirty="0" smtClean="0">
                <a:solidFill>
                  <a:srgbClr val="0070C0"/>
                </a:solidFill>
              </a:rPr>
              <a:t>au rayon.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9566" y="1796818"/>
            <a:ext cx="4224468" cy="38884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92968" y="2161131"/>
            <a:ext cx="4536505" cy="340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06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Présence </a:t>
            </a:r>
            <a:r>
              <a:rPr lang="fr-FR" b="1" dirty="0" smtClean="0">
                <a:solidFill>
                  <a:srgbClr val="0070C0"/>
                </a:solidFill>
              </a:rPr>
              <a:t>de crevasses au niveau du </a:t>
            </a:r>
            <a:r>
              <a:rPr lang="fr-FR" b="1" dirty="0" smtClean="0">
                <a:solidFill>
                  <a:srgbClr val="0070C0"/>
                </a:solidFill>
              </a:rPr>
              <a:t>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204864"/>
            <a:ext cx="3803915" cy="2852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045356"/>
            <a:ext cx="3456384" cy="354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093296"/>
            <a:ext cx="7786474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70C0"/>
                </a:solidFill>
              </a:rPr>
              <a:t>Zone casse: Entreposage de yaourt casse à température ambiante.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038155"/>
            <a:ext cx="4355976" cy="326698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00808"/>
            <a:ext cx="2627784" cy="197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4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57433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dépassement </a:t>
            </a:r>
            <a:r>
              <a:rPr lang="fr-FR" b="1" dirty="0" smtClean="0">
                <a:solidFill>
                  <a:srgbClr val="0070C0"/>
                </a:solidFill>
              </a:rPr>
              <a:t>de la date de retrait </a:t>
            </a:r>
            <a:r>
              <a:rPr lang="fr-FR" b="1" dirty="0" smtClean="0">
                <a:solidFill>
                  <a:srgbClr val="0070C0"/>
                </a:solidFill>
              </a:rPr>
              <a:t>(DLC-2) de </a:t>
            </a:r>
            <a:r>
              <a:rPr lang="fr-FR" b="1" dirty="0" smtClean="0">
                <a:solidFill>
                  <a:srgbClr val="0070C0"/>
                </a:solidFill>
              </a:rPr>
              <a:t>yaourt ‘ Danette’ (19/12/2020</a:t>
            </a:r>
            <a:r>
              <a:rPr lang="fr-FR" b="1" dirty="0" smtClean="0">
                <a:solidFill>
                  <a:srgbClr val="0070C0"/>
                </a:solidFill>
              </a:rPr>
              <a:t>).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9518" y="1928834"/>
            <a:ext cx="4704523" cy="352839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716016" y="2060848"/>
            <a:ext cx="334786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74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1166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Etat de propreté insatisfaisant des caisses de stockage des fruits.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84783"/>
            <a:ext cx="6165558" cy="462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0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Manque d’étanchéité de la </a:t>
            </a:r>
            <a:r>
              <a:rPr lang="fr-FR" b="1" dirty="0" smtClean="0">
                <a:solidFill>
                  <a:srgbClr val="0070C0"/>
                </a:solidFill>
              </a:rPr>
              <a:t>porte de la réception.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7416824" cy="448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6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7" y="609329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L’hygrométrie est à 79% &gt; 65%.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11758" y="548681"/>
            <a:ext cx="4320480" cy="59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41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13146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Présence des cadavres de mouche et des piqûres de moisissures au niveau </a:t>
            </a:r>
            <a:r>
              <a:rPr lang="fr-FR" b="1" dirty="0" smtClean="0">
                <a:solidFill>
                  <a:srgbClr val="0070C0"/>
                </a:solidFill>
              </a:rPr>
              <a:t>du cache </a:t>
            </a:r>
            <a:r>
              <a:rPr lang="fr-FR" b="1" dirty="0" smtClean="0">
                <a:solidFill>
                  <a:srgbClr val="0070C0"/>
                </a:solidFill>
              </a:rPr>
              <a:t>lampe.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6552728" cy="421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6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Exposition de plusieurs canettes </a:t>
            </a:r>
            <a:r>
              <a:rPr lang="fr-FR" b="1" dirty="0" smtClean="0">
                <a:solidFill>
                  <a:srgbClr val="0070C0"/>
                </a:solidFill>
              </a:rPr>
              <a:t>cabossées au </a:t>
            </a:r>
            <a:r>
              <a:rPr lang="fr-FR" b="1" dirty="0" smtClean="0">
                <a:solidFill>
                  <a:srgbClr val="0070C0"/>
                </a:solidFill>
              </a:rPr>
              <a:t>rayon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03648" y="1484784"/>
            <a:ext cx="6696744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46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41686</TotalTime>
  <Words>164</Words>
  <Application>Microsoft Office PowerPoint</Application>
  <PresentationFormat>Affichage à l'écran (4:3)</PresentationFormat>
  <Paragraphs>17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784</cp:revision>
  <cp:lastPrinted>2016-02-08T19:41:58Z</cp:lastPrinted>
  <dcterms:created xsi:type="dcterms:W3CDTF">2014-03-07T09:21:22Z</dcterms:created>
  <dcterms:modified xsi:type="dcterms:W3CDTF">2021-01-05T09:16:17Z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1168790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