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9" r:id="rId3"/>
    <p:sldId id="440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5" d="100"/>
          <a:sy n="65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28/06/2020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28/06/2020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Hamam</a:t>
            </a:r>
            <a:r>
              <a:rPr lang="fr-FR" altLang="fr-FR" kern="0" dirty="0" smtClean="0"/>
              <a:t> </a:t>
            </a:r>
            <a:r>
              <a:rPr lang="fr-FR" altLang="fr-FR" kern="0" dirty="0" err="1" smtClean="0"/>
              <a:t>Lif</a:t>
            </a:r>
            <a:r>
              <a:rPr lang="fr-FR" altLang="fr-FR" kern="0" dirty="0" smtClean="0"/>
              <a:t> 2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Hamam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Lif</a:t>
            </a:r>
            <a:r>
              <a:rPr lang="fr-FR" sz="3600" b="1" dirty="0" smtClean="0">
                <a:solidFill>
                  <a:srgbClr val="FFC000"/>
                </a:solidFill>
              </a:rPr>
              <a:t> 2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25/06/2020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4481736" y="3140968"/>
            <a:ext cx="405070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entreposage des produits laitiers en carton dans l’armoire réfrigérée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76240"/>
            <a:ext cx="3726160" cy="496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34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539891" y="5850855"/>
            <a:ext cx="602122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Manque d’</a:t>
            </a:r>
            <a:r>
              <a:rPr lang="fr-FR" b="1" dirty="0" err="1" smtClean="0">
                <a:solidFill>
                  <a:srgbClr val="0070C0"/>
                </a:solidFill>
              </a:rPr>
              <a:t>étancheité</a:t>
            </a:r>
            <a:r>
              <a:rPr lang="fr-FR" b="1" dirty="0" smtClean="0">
                <a:solidFill>
                  <a:srgbClr val="0070C0"/>
                </a:solidFill>
              </a:rPr>
              <a:t> sous la porte de réception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40445</TotalTime>
  <Words>30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669</cp:revision>
  <cp:lastPrinted>2016-02-08T19:41:58Z</cp:lastPrinted>
  <dcterms:created xsi:type="dcterms:W3CDTF">2014-03-07T09:21:22Z</dcterms:created>
  <dcterms:modified xsi:type="dcterms:W3CDTF">2020-06-28T16:54:13Z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10551187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