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48" r:id="rId3"/>
    <p:sldId id="449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hdphoto2.wdp" Type="http://schemas.microsoft.com/office/2007/relationships/hdphoto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lumière défaillante au niveau de la CF positive.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556792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70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2842" y="5949280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FLEG: péremption de 4 paquets de fraise emballés (SODEA).</a:t>
            </a:r>
          </a:p>
          <a:p>
            <a:r>
              <a:rPr b="1" dirty="0" lang="fr-FR" smtClean="0">
                <a:solidFill>
                  <a:srgbClr val="0070C0"/>
                </a:solidFill>
              </a:rPr>
              <a:t>DLC le 09/03/20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"/>
          <a:stretch/>
        </p:blipFill>
        <p:spPr>
          <a:xfrm>
            <a:off x="4533262" y="1340768"/>
            <a:ext cx="4464496" cy="428887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27"/>
          <a:stretch/>
        </p:blipFill>
        <p:spPr>
          <a:xfrm>
            <a:off x="179512" y="1340768"/>
            <a:ext cx="4107456" cy="381642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9050" l="18463" r="28939" t="48946"/>
          <a:stretch/>
        </p:blipFill>
        <p:spPr>
          <a:xfrm>
            <a:off x="3040463" y="4041417"/>
            <a:ext cx="2985598" cy="169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9591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froid (alimentation pour animaux): absence d’un afficheur.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547" y="1196752"/>
            <a:ext cx="3702896" cy="493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2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83568" y="6309320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exposition des morceaux de potiron à température ambiante.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795" y="1196752"/>
            <a:ext cx="3600400" cy="480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94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5" y="6021288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manque de propreté des rayons de pâtes et de sucre emballés.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03" y="1343787"/>
            <a:ext cx="4098792" cy="30740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042" y="1340768"/>
            <a:ext cx="4098792" cy="307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47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Re</a:t>
            </a:r>
            <a:r>
              <a:rPr lang="fr-FR" b="1" dirty="0" smtClean="0">
                <a:solidFill>
                  <a:srgbClr val="0070C0"/>
                </a:solidFill>
              </a:rPr>
              <a:t>nforcer le nettoyage de la réserve.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01" y="1509663"/>
            <a:ext cx="4098792" cy="30740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042" y="1509663"/>
            <a:ext cx="4098792" cy="307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51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Revêtement écaillé dans l’espace du magasin.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9512" y="1412776"/>
            <a:ext cx="4683735" cy="27363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"/>
          <a:stretch/>
        </p:blipFill>
        <p:spPr>
          <a:xfrm rot="16200000">
            <a:off x="5558590" y="804250"/>
            <a:ext cx="2815395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140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Retirer les boites de conserves cabossées des rayons.</a:t>
            </a:r>
            <a:r>
              <a:rPr b="1" dirty="0" lang="fr-FR" smtClean="0">
                <a:solidFill>
                  <a:srgbClr val="0070C0"/>
                </a:solidFill>
              </a:rPr>
              <a:t> 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"/>
          <a:stretch/>
        </p:blipFill>
        <p:spPr>
          <a:xfrm>
            <a:off x="6156176" y="1268760"/>
            <a:ext cx="2448272" cy="44960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"/>
          <a:stretch/>
        </p:blipFill>
        <p:spPr>
          <a:xfrm>
            <a:off x="70639" y="1268760"/>
            <a:ext cx="5263027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52210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55576" y="6309320"/>
            <a:ext cx="756083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revêtement des meubles écaillés, propreté manquante.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412775"/>
            <a:ext cx="4434831" cy="332612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185" y="1412776"/>
            <a:ext cx="4434830" cy="332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2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764419" y="6165304"/>
            <a:ext cx="7840029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PGC: les mentions DF et DLC étaient effacées sur un paquet de (</a:t>
            </a:r>
            <a:r>
              <a:rPr b="1" dirty="0" lang="fr-FR" smtClean="0">
                <a:solidFill>
                  <a:srgbClr val="0070C0"/>
                </a:solidFill>
              </a:rPr>
              <a:t>caffé</a:t>
            </a:r>
            <a:r>
              <a:rPr b="1" dirty="0" lang="fr-FR" smtClean="0">
                <a:solidFill>
                  <a:srgbClr val="0070C0"/>
                </a:solidFill>
              </a:rPr>
              <a:t> </a:t>
            </a:r>
            <a:r>
              <a:rPr b="1" dirty="0" lang="fr-FR" smtClean="0">
                <a:solidFill>
                  <a:srgbClr val="0070C0"/>
                </a:solidFill>
              </a:rPr>
              <a:t>Espresso</a:t>
            </a:r>
            <a:r>
              <a:rPr b="1" dirty="0" lang="fr-FR" smtClean="0">
                <a:solidFill>
                  <a:srgbClr val="0070C0"/>
                </a:solidFill>
              </a:rPr>
              <a:t>).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74"/>
          <a:stretch/>
        </p:blipFill>
        <p:spPr>
          <a:xfrm>
            <a:off x="4716016" y="1556792"/>
            <a:ext cx="3960440" cy="36724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" r="35"/>
          <a:stretch/>
        </p:blipFill>
        <p:spPr>
          <a:xfrm>
            <a:off x="755576" y="1340768"/>
            <a:ext cx="243719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21877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40418</TotalTime>
  <Words>124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677</cp:revision>
  <cp:lastPrinted>2016-02-08T19:41:58Z</cp:lastPrinted>
  <dcterms:created xsi:type="dcterms:W3CDTF">2014-03-07T09:21:22Z</dcterms:created>
  <dcterms:modified xsi:type="dcterms:W3CDTF">2020-03-22T16:14:27Z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739500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